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1"/>
  </p:notesMasterIdLst>
  <p:handoutMasterIdLst>
    <p:handoutMasterId r:id="rId12"/>
  </p:handoutMasterIdLst>
  <p:sldIdLst>
    <p:sldId id="260" r:id="rId5"/>
    <p:sldId id="256" r:id="rId6"/>
    <p:sldId id="264" r:id="rId7"/>
    <p:sldId id="261" r:id="rId8"/>
    <p:sldId id="262" r:id="rId9"/>
    <p:sldId id="263" r:id="rId10"/>
  </p:sldIdLst>
  <p:sldSz cx="12192000" cy="6858000"/>
  <p:notesSz cx="6858000" cy="9144000"/>
  <p:embeddedFontLst>
    <p:embeddedFont>
      <p:font typeface="RijksoverheidSansHeadingTT" panose="020B0503040202060203" pitchFamily="34" charset="0"/>
      <p:regular r:id="rId13"/>
      <p:bold r:id="rId14"/>
      <p:italic r:id="rId15"/>
      <p:boldItalic r:id="rId16"/>
    </p:embeddedFont>
    <p:embeddedFont>
      <p:font typeface="RijksoverheidSerif" panose="02000506060000020004" pitchFamily="2" charset="0"/>
      <p:regular r:id="rId17"/>
      <p:bold r:id="rId18"/>
      <p:italic r:id="rId19"/>
      <p:boldItalic r:id="rId20"/>
    </p:embeddedFont>
    <p:embeddedFont>
      <p:font typeface="RijksSansTT" panose="020B0604020202020204" charset="0"/>
      <p:regular r:id="rId21"/>
      <p:bold r:id="rId22"/>
      <p:italic r:id="rId23"/>
      <p:boldItalic r:id="rId24"/>
    </p:embeddedFont>
    <p:embeddedFont>
      <p:font typeface="RijksSansTT ExtraBold" panose="020B0604020202020204" charset="0"/>
      <p:bold r:id="rId25"/>
      <p:italic r:id="rId26"/>
      <p:boldItalic r:id="rId27"/>
    </p:embeddedFont>
    <p:embeddedFont>
      <p:font typeface="RijksSansTT Light" panose="020B0604020202020204" charset="0"/>
      <p:regular r:id="rId28"/>
      <p:italic r:id="rId29"/>
    </p:embeddedFont>
    <p:embeddedFont>
      <p:font typeface="RijksSansVF" panose="020B0504010101010104" pitchFamily="34" charset="0"/>
      <p:regular r:id="rId30"/>
      <p:bold r:id="rId31"/>
      <p:italic r:id="rId32"/>
      <p:boldItalic r:id="rId33"/>
    </p:embeddedFont>
  </p:embeddedFontLst>
  <p:defaultTextStyle>
    <a:defPPr lvl="0">
      <a:defRPr lang="nl-NL"/>
    </a:defPPr>
    <a:lvl1pPr marL="0" lvl="1" algn="l" defTabSz="914400" rtl="0" eaLnBrk="1" latinLnBrk="0" hangingPunct="1">
      <a:defRPr sz="1800" kern="1200">
        <a:solidFill>
          <a:schemeClr val="tx1"/>
        </a:solidFill>
        <a:latin typeface="+mn-lt"/>
        <a:ea typeface="+mn-ea"/>
        <a:cs typeface="+mn-cs"/>
      </a:defRPr>
    </a:lvl1pPr>
    <a:lvl2pPr marL="457200" lvl="2" algn="l" defTabSz="914400" rtl="0" eaLnBrk="1" latinLnBrk="0" hangingPunct="1">
      <a:defRPr sz="1800" kern="1200">
        <a:solidFill>
          <a:schemeClr val="tx1"/>
        </a:solidFill>
        <a:latin typeface="+mn-lt"/>
        <a:ea typeface="+mn-ea"/>
        <a:cs typeface="+mn-cs"/>
      </a:defRPr>
    </a:lvl2pPr>
    <a:lvl3pPr marL="914400" lvl="3" algn="l" defTabSz="914400" rtl="0" eaLnBrk="1" latinLnBrk="0" hangingPunct="1">
      <a:defRPr sz="1800" kern="1200">
        <a:solidFill>
          <a:schemeClr val="tx1"/>
        </a:solidFill>
        <a:latin typeface="+mn-lt"/>
        <a:ea typeface="+mn-ea"/>
        <a:cs typeface="+mn-cs"/>
      </a:defRPr>
    </a:lvl3pPr>
    <a:lvl4pPr marL="1371600" lvl="4"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C9C10F-2E41-A040-2E53-F99D5F5A6020}" name="Bakkers, Ellen" initials="EB" userId="S::ellen.bakkers@duo.nl::b323713a-9409-4c39-8b4c-ff46f6a44f2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421E3BE3-0FEA-4E9F-A4C9-9C145CDE4499}">
  <a:tblStyle styleId="{421E3BE3-0FEA-4E9F-A4C9-9C145CDE4499}" styleName="Tabelstijl Rijksoverheid">
    <a:wholeTbl>
      <a:tcTxStyle b="off" i="off">
        <a:font>
          <a:latin typeface="RijksSansTT Light"/>
          <a:ea typeface="RijksSansTT Light"/>
          <a:cs typeface="RijksSansTT Light"/>
        </a:font>
        <a:srgbClr val="154273"/>
      </a:tcTxStyle>
      <a:tcStyle>
        <a:tcBdr>
          <a:left>
            <a:ln>
              <a:noFill/>
            </a:ln>
          </a:left>
          <a:right>
            <a:ln>
              <a:noFill/>
            </a:ln>
          </a:right>
          <a:top>
            <a:ln>
              <a:noFill/>
            </a:ln>
          </a:top>
          <a:bottom>
            <a:ln>
              <a:noFill/>
            </a:ln>
          </a:bottom>
          <a:insideH>
            <a:ln w="9525" cmpd="sng">
              <a:solidFill>
                <a:srgbClr val="FFFFFF"/>
              </a:solidFill>
            </a:ln>
          </a:insideH>
          <a:insideV>
            <a:ln w="9525" cmpd="sng">
              <a:solidFill>
                <a:srgbClr val="FFFFFF"/>
              </a:solidFill>
            </a:ln>
          </a:insideV>
        </a:tcBdr>
        <a:fill>
          <a:solidFill>
            <a:schemeClr val="accent6"/>
          </a:solidFill>
        </a:fill>
      </a:tcStyle>
    </a:wholeTbl>
    <a:firstRow>
      <a:tcTxStyle b="off" i="off">
        <a:font>
          <a:latin typeface="RijksSansTT SemiBold"/>
          <a:ea typeface="RijksSansTT SemiBold"/>
          <a:cs typeface="RijksSansTT SemiBold"/>
        </a:font>
        <a:schemeClr val="lt2"/>
      </a:tcTxStyle>
      <a:tcStyle>
        <a:tcBdr>
          <a:insideV>
            <a:ln w="9525" cmpd="sng">
              <a:solidFill>
                <a:srgbClr val="FFFFFF"/>
              </a:solidFill>
            </a:ln>
          </a:insideV>
        </a:tcBdr>
        <a:fill>
          <a:solidFill>
            <a:schemeClr val="accent1"/>
          </a:solidFill>
        </a:fill>
      </a:tcStyle>
    </a:firstRow>
    <a:extLst>
      <a:ext uri="http://www.joulesunlimited.com/pptTableStyle"/>
    </a:extLst>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43"/>
    <p:restoredTop sz="80579"/>
  </p:normalViewPr>
  <p:slideViewPr>
    <p:cSldViewPr snapToGrid="0">
      <p:cViewPr varScale="1">
        <p:scale>
          <a:sx n="112" d="100"/>
          <a:sy n="112" d="100"/>
        </p:scale>
        <p:origin x="1243"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21" Type="http://schemas.openxmlformats.org/officeDocument/2006/relationships/font" Target="fonts/font9.fntdata"/><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font" Target="fonts/font5.fntdata"/><Relationship Id="rId25" Type="http://schemas.openxmlformats.org/officeDocument/2006/relationships/font" Target="fonts/font13.fntdata"/><Relationship Id="rId33" Type="http://schemas.openxmlformats.org/officeDocument/2006/relationships/font" Target="fonts/font21.fntdata"/><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font" Target="fonts/font1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24" Type="http://schemas.openxmlformats.org/officeDocument/2006/relationships/font" Target="fonts/font12.fntdata"/><Relationship Id="rId32" Type="http://schemas.openxmlformats.org/officeDocument/2006/relationships/font" Target="fonts/font20.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font" Target="fonts/font16.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7.fntdata"/><Relationship Id="rId31" Type="http://schemas.openxmlformats.org/officeDocument/2006/relationships/font" Target="fonts/font1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font" Target="fonts/font18.fntdata"/><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19B8B2-E502-4346-A2C4-B5D7B3866A47}" type="datetimeFigureOut">
              <a:rPr lang="nl-NL" smtClean="0"/>
              <a:t>17-9-2026</a:t>
            </a:fld>
            <a:endParaRPr lang="nl-NL"/>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9DEE86-6240-4C91-9195-1DD56CA6AE1F}" type="slidenum">
              <a:rPr lang="nl-NL" smtClean="0"/>
              <a:t>‹nr.›</a:t>
            </a:fld>
            <a:endParaRPr lang="nl-NL"/>
          </a:p>
        </p:txBody>
      </p:sp>
    </p:spTree>
    <p:extLst>
      <p:ext uri="{BB962C8B-B14F-4D97-AF65-F5344CB8AC3E}">
        <p14:creationId xmlns:p14="http://schemas.microsoft.com/office/powerpoint/2010/main" val="26290389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723DA9-8EEA-4442-AD04-D20FEB943E53}" type="datetimeFigureOut">
              <a:rPr lang="nl-NL" smtClean="0"/>
              <a:t>17-9-2026</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FFFD2D-E339-48D0-8E51-8C7BC4E3C46A}" type="slidenum">
              <a:rPr lang="nl-NL" smtClean="0"/>
              <a:t>‹nr.›</a:t>
            </a:fld>
            <a:endParaRPr lang="nl-NL"/>
          </a:p>
        </p:txBody>
      </p:sp>
    </p:spTree>
    <p:extLst>
      <p:ext uri="{BB962C8B-B14F-4D97-AF65-F5344CB8AC3E}">
        <p14:creationId xmlns:p14="http://schemas.microsoft.com/office/powerpoint/2010/main" val="1228492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DBFFFD2D-E339-48D0-8E51-8C7BC4E3C46A}" type="slidenum">
              <a:rPr lang="nl-NL" smtClean="0"/>
              <a:t>1</a:t>
            </a:fld>
            <a:endParaRPr lang="nl-NL"/>
          </a:p>
        </p:txBody>
      </p:sp>
    </p:spTree>
    <p:extLst>
      <p:ext uri="{BB962C8B-B14F-4D97-AF65-F5344CB8AC3E}">
        <p14:creationId xmlns:p14="http://schemas.microsoft.com/office/powerpoint/2010/main" val="3959188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Korte introductie van DUO en de belangrijkste regelingen voor scholieren en studenten. Willen ouders meer informatie? Verwijs dan naar de URL op de sheet bij de regelingen of naar de QR-codes op de DUO-leaflet.</a:t>
            </a:r>
            <a:endParaRPr lang="en-NL" dirty="0"/>
          </a:p>
        </p:txBody>
      </p:sp>
      <p:sp>
        <p:nvSpPr>
          <p:cNvPr id="4" name="Slide Number Placeholder 3"/>
          <p:cNvSpPr>
            <a:spLocks noGrp="1"/>
          </p:cNvSpPr>
          <p:nvPr>
            <p:ph type="sldNum" sz="quarter" idx="5"/>
          </p:nvPr>
        </p:nvSpPr>
        <p:spPr/>
        <p:txBody>
          <a:bodyPr/>
          <a:lstStyle/>
          <a:p>
            <a:fld id="{DBFFFD2D-E339-48D0-8E51-8C7BC4E3C46A}" type="slidenum">
              <a:rPr lang="nl-NL" smtClean="0"/>
              <a:t>3</a:t>
            </a:fld>
            <a:endParaRPr lang="nl-NL"/>
          </a:p>
        </p:txBody>
      </p:sp>
    </p:spTree>
    <p:extLst>
      <p:ext uri="{BB962C8B-B14F-4D97-AF65-F5344CB8AC3E}">
        <p14:creationId xmlns:p14="http://schemas.microsoft.com/office/powerpoint/2010/main" val="4280576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Scholieren van 18 jaar en ouder kunnen in aanmerking komen voor tegemoetkoming scholieren. Dit is een maandelijkse bijdrage van DUO die niet terugbetaald hoeft te worden. Willen ouders meer informatie? Verwijs dan naar de URL op de sheet of naar de QR-code op de DUO-leaflet.</a:t>
            </a:r>
            <a:endParaRPr lang="en-NL" dirty="0"/>
          </a:p>
        </p:txBody>
      </p:sp>
      <p:sp>
        <p:nvSpPr>
          <p:cNvPr id="4" name="Slide Number Placeholder 3"/>
          <p:cNvSpPr>
            <a:spLocks noGrp="1"/>
          </p:cNvSpPr>
          <p:nvPr>
            <p:ph type="sldNum" sz="quarter" idx="5"/>
          </p:nvPr>
        </p:nvSpPr>
        <p:spPr/>
        <p:txBody>
          <a:bodyPr/>
          <a:lstStyle/>
          <a:p>
            <a:fld id="{DBFFFD2D-E339-48D0-8E51-8C7BC4E3C46A}" type="slidenum">
              <a:rPr lang="nl-NL" smtClean="0"/>
              <a:t>4</a:t>
            </a:fld>
            <a:endParaRPr lang="nl-NL"/>
          </a:p>
        </p:txBody>
      </p:sp>
    </p:spTree>
    <p:extLst>
      <p:ext uri="{BB962C8B-B14F-4D97-AF65-F5344CB8AC3E}">
        <p14:creationId xmlns:p14="http://schemas.microsoft.com/office/powerpoint/2010/main" val="3774767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Mbo-studenten kunnen vanaf 18 jaar studiefinanciering krijgen. Studiefinanciering bestaat uit een basisbeurs, aanvullende beurs, lening en studentenreisproduct. Het studentenreisproduct kan al vóór de 18e verjaardag worden gebruikt. Willen ouders meer informatie? Verwijs dan naar de URL op de sheet of naar de QR-code op de DUO-leaflet.</a:t>
            </a:r>
            <a:endParaRPr lang="en-NL" dirty="0"/>
          </a:p>
        </p:txBody>
      </p:sp>
      <p:sp>
        <p:nvSpPr>
          <p:cNvPr id="4" name="Slide Number Placeholder 3"/>
          <p:cNvSpPr>
            <a:spLocks noGrp="1"/>
          </p:cNvSpPr>
          <p:nvPr>
            <p:ph type="sldNum" sz="quarter" idx="5"/>
          </p:nvPr>
        </p:nvSpPr>
        <p:spPr/>
        <p:txBody>
          <a:bodyPr/>
          <a:lstStyle/>
          <a:p>
            <a:fld id="{DBFFFD2D-E339-48D0-8E51-8C7BC4E3C46A}" type="slidenum">
              <a:rPr lang="nl-NL" smtClean="0"/>
              <a:t>5</a:t>
            </a:fld>
            <a:endParaRPr lang="nl-NL"/>
          </a:p>
        </p:txBody>
      </p:sp>
    </p:spTree>
    <p:extLst>
      <p:ext uri="{BB962C8B-B14F-4D97-AF65-F5344CB8AC3E}">
        <p14:creationId xmlns:p14="http://schemas.microsoft.com/office/powerpoint/2010/main" val="1908717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Studenten in het hoger onderwijs kunnen vanaf de start van hun opleiding studiefinanciering krijgen, ook als zij nog geen 18 jaar zijn. Studiefinanciering bestaat uit een basisbeurs, aanvullende beurs, lening, collegegeldkrediet en studentenreisproduct. Willen ouders meer informatie? Verwijs dan naar de URL op de sheet of naar de QR-code op de DUO-leaflet.</a:t>
            </a:r>
            <a:endParaRPr lang="en-NL"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BFFFD2D-E339-48D0-8E51-8C7BC4E3C46A}" type="slidenum">
              <a:rPr lang="nl-NL" smtClean="0"/>
              <a:t>6</a:t>
            </a:fld>
            <a:endParaRPr lang="nl-NL"/>
          </a:p>
        </p:txBody>
      </p:sp>
    </p:spTree>
    <p:extLst>
      <p:ext uri="{BB962C8B-B14F-4D97-AF65-F5344CB8AC3E}">
        <p14:creationId xmlns:p14="http://schemas.microsoft.com/office/powerpoint/2010/main" val="25035214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13.jp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 (H1)]">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C1D358D0-CF93-F7A0-0C11-198C2CCAA58B}"/>
              </a:ext>
            </a:extLst>
          </p:cNvPr>
          <p:cNvSpPr>
            <a:spLocks noChangeAspect="1"/>
          </p:cNvSpPr>
          <p:nvPr userDrawn="1"/>
        </p:nvSpPr>
        <p:spPr>
          <a:xfrm>
            <a:off x="228645" y="1143000"/>
            <a:ext cx="11732400" cy="5256054"/>
          </a:xfrm>
          <a:custGeom>
            <a:avLst/>
            <a:gdLst>
              <a:gd name="connsiteX0" fmla="*/ 2743200 w 23468012"/>
              <a:gd name="connsiteY0" fmla="*/ 0 h 10515600"/>
              <a:gd name="connsiteX1" fmla="*/ 23468012 w 23468012"/>
              <a:gd name="connsiteY1" fmla="*/ 0 h 10515600"/>
              <a:gd name="connsiteX2" fmla="*/ 23468012 w 23468012"/>
              <a:gd name="connsiteY2" fmla="*/ 10515600 h 10515600"/>
              <a:gd name="connsiteX3" fmla="*/ 0 w 23468012"/>
              <a:gd name="connsiteY3" fmla="*/ 10515600 h 10515600"/>
              <a:gd name="connsiteX4" fmla="*/ 0 w 23468012"/>
              <a:gd name="connsiteY4" fmla="*/ 2743200 h 10515600"/>
              <a:gd name="connsiteX5" fmla="*/ 2743200 w 23468012"/>
              <a:gd name="connsiteY5" fmla="*/ 0 h 1051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68012" h="10515600">
                <a:moveTo>
                  <a:pt x="2743200" y="0"/>
                </a:moveTo>
                <a:lnTo>
                  <a:pt x="23468012" y="0"/>
                </a:lnTo>
                <a:lnTo>
                  <a:pt x="23468012" y="10515600"/>
                </a:lnTo>
                <a:lnTo>
                  <a:pt x="0" y="10515600"/>
                </a:lnTo>
                <a:lnTo>
                  <a:pt x="0" y="2743200"/>
                </a:lnTo>
                <a:cubicBezTo>
                  <a:pt x="0" y="1228172"/>
                  <a:pt x="1228172" y="0"/>
                  <a:pt x="274320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sz="3600"/>
          </a:p>
        </p:txBody>
      </p:sp>
      <p:sp>
        <p:nvSpPr>
          <p:cNvPr id="11" name="01_Title 4">
            <a:extLst>
              <a:ext uri="{FF2B5EF4-FFF2-40B4-BE49-F238E27FC236}">
                <a16:creationId xmlns:a16="http://schemas.microsoft.com/office/drawing/2014/main" id="{0C7E32C1-511C-9D8A-1DC9-980F109521CB}"/>
              </a:ext>
            </a:extLst>
          </p:cNvPr>
          <p:cNvSpPr>
            <a:spLocks noGrp="1"/>
          </p:cNvSpPr>
          <p:nvPr>
            <p:ph type="title" hasCustomPrompt="1"/>
          </p:nvPr>
        </p:nvSpPr>
        <p:spPr>
          <a:xfrm>
            <a:off x="687857" y="3830400"/>
            <a:ext cx="10818000" cy="1435100"/>
          </a:xfrm>
        </p:spPr>
        <p:txBody>
          <a:bodyPr anchor="b"/>
          <a:lstStyle>
            <a:lvl1pPr>
              <a:defRPr kumimoji="0" sz="5400" b="1" i="0" u="none" baseline="0">
                <a:solidFill>
                  <a:schemeClr val="bg2">
                    <a:lumMod val="100000"/>
                  </a:schemeClr>
                </a:solidFill>
                <a:latin typeface="RijksSansTT" panose="020B0604020202020204" charset="0"/>
              </a:defRPr>
            </a:lvl1pPr>
          </a:lstStyle>
          <a:p>
            <a:r>
              <a:rPr lang="nl-NL"/>
              <a:t>[Kader voor een titel]</a:t>
            </a:r>
          </a:p>
        </p:txBody>
      </p:sp>
      <p:sp>
        <p:nvSpPr>
          <p:cNvPr id="12" name="02_Subtitle 5[PHJU]"/>
          <p:cNvSpPr>
            <a:spLocks noGrp="1"/>
          </p:cNvSpPr>
          <p:nvPr>
            <p:ph type="subTitle" idx="1" hasCustomPrompt="1"/>
          </p:nvPr>
        </p:nvSpPr>
        <p:spPr>
          <a:xfrm>
            <a:off x="687857" y="5395754"/>
            <a:ext cx="10818000" cy="266700"/>
          </a:xfrm>
        </p:spPr>
        <p:txBody>
          <a:bodyPr/>
          <a:lstStyle>
            <a:lvl1pPr marL="0" indent="0" algn="l">
              <a:lnSpc>
                <a:spcPct val="100000"/>
              </a:lnSpc>
              <a:spcBef>
                <a:spcPts val="0"/>
              </a:spcBef>
              <a:buFont typeface="Arial" panose="020B0604020202020204" pitchFamily="34" charset="0"/>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[Kader voor spreker(s)]</a:t>
            </a:r>
          </a:p>
        </p:txBody>
      </p:sp>
      <p:sp>
        <p:nvSpPr>
          <p:cNvPr id="13" name="03_Placeholder 6[PHJU]">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87857" y="5675154"/>
            <a:ext cx="10818000" cy="266700"/>
          </a:xfrm>
        </p:spPr>
        <p:txBody>
          <a:bodyPr/>
          <a:lstStyle>
            <a:lvl1pPr marL="0" indent="0">
              <a:lnSpc>
                <a:spcPct val="100000"/>
              </a:lnSpc>
              <a:spcBef>
                <a:spcPts val="0"/>
              </a:spcBef>
              <a:buNone/>
              <a:defRPr sz="1600">
                <a:solidFill>
                  <a:schemeClr val="bg2"/>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a:t>[00 maand </a:t>
            </a:r>
            <a:r>
              <a:rPr lang="nl-NL" err="1"/>
              <a:t>jjjj</a:t>
            </a:r>
            <a:r>
              <a:rPr lang="nl-NL"/>
              <a:t>]</a:t>
            </a:r>
          </a:p>
        </p:txBody>
      </p:sp>
      <p:pic>
        <p:nvPicPr>
          <p:cNvPr id="7" name="Graphic 6">
            <a:extLst>
              <a:ext uri="{FF2B5EF4-FFF2-40B4-BE49-F238E27FC236}">
                <a16:creationId xmlns:a16="http://schemas.microsoft.com/office/drawing/2014/main" id="{ED0047E8-CA81-9A34-4676-BA87BD7DB86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1" cy="939799"/>
          </a:xfrm>
          <a:prstGeom prst="rect">
            <a:avLst/>
          </a:prstGeom>
        </p:spPr>
      </p:pic>
      <p:sp>
        <p:nvSpPr>
          <p:cNvPr id="18" name="TextBox 17">
            <a:extLst>
              <a:ext uri="{FF2B5EF4-FFF2-40B4-BE49-F238E27FC236}">
                <a16:creationId xmlns:a16="http://schemas.microsoft.com/office/drawing/2014/main" id="{112FC525-4C33-2AD9-DA56-AB946897535E}"/>
              </a:ext>
            </a:extLst>
          </p:cNvPr>
          <p:cNvSpPr txBox="1"/>
          <p:nvPr userDrawn="1"/>
        </p:nvSpPr>
        <p:spPr>
          <a:xfrm>
            <a:off x="228645" y="6438900"/>
            <a:ext cx="11736298" cy="228600"/>
          </a:xfrm>
          <a:prstGeom prst="rect">
            <a:avLst/>
          </a:prstGeom>
          <a:noFill/>
        </p:spPr>
        <p:txBody>
          <a:bodyPr wrap="square" lIns="0" tIns="0" rIns="0" bIns="0" rtlCol="0" anchor="b">
            <a:noAutofit/>
          </a:bodyPr>
          <a:lstStyle/>
          <a:p>
            <a:r>
              <a:rPr lang="en-NL" sz="1100" i="1">
                <a:solidFill>
                  <a:schemeClr val="tx2"/>
                </a:solidFill>
                <a:latin typeface="RijksSansVF" panose="020B0504010101010104" pitchFamily="34" charset="77"/>
              </a:rPr>
              <a:t>Samen maken we onderwijs en ontwikkeling mogelijk</a:t>
            </a:r>
          </a:p>
        </p:txBody>
      </p:sp>
    </p:spTree>
    <p:extLst>
      <p:ext uri="{BB962C8B-B14F-4D97-AF65-F5344CB8AC3E}">
        <p14:creationId xmlns:p14="http://schemas.microsoft.com/office/powerpoint/2010/main" val="78256019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dia+foto(1/2)+kleurvlak (H1)]">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C1D358D0-CF93-F7A0-0C11-198C2CCAA58B}"/>
              </a:ext>
            </a:extLst>
          </p:cNvPr>
          <p:cNvSpPr>
            <a:spLocks noChangeAspect="1"/>
          </p:cNvSpPr>
          <p:nvPr userDrawn="1"/>
        </p:nvSpPr>
        <p:spPr>
          <a:xfrm>
            <a:off x="228645" y="1143000"/>
            <a:ext cx="11732400" cy="5256054"/>
          </a:xfrm>
          <a:custGeom>
            <a:avLst/>
            <a:gdLst>
              <a:gd name="connsiteX0" fmla="*/ 2743200 w 23468012"/>
              <a:gd name="connsiteY0" fmla="*/ 0 h 10515600"/>
              <a:gd name="connsiteX1" fmla="*/ 23468012 w 23468012"/>
              <a:gd name="connsiteY1" fmla="*/ 0 h 10515600"/>
              <a:gd name="connsiteX2" fmla="*/ 23468012 w 23468012"/>
              <a:gd name="connsiteY2" fmla="*/ 10515600 h 10515600"/>
              <a:gd name="connsiteX3" fmla="*/ 0 w 23468012"/>
              <a:gd name="connsiteY3" fmla="*/ 10515600 h 10515600"/>
              <a:gd name="connsiteX4" fmla="*/ 0 w 23468012"/>
              <a:gd name="connsiteY4" fmla="*/ 2743200 h 10515600"/>
              <a:gd name="connsiteX5" fmla="*/ 2743200 w 23468012"/>
              <a:gd name="connsiteY5" fmla="*/ 0 h 1051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68012" h="10515600">
                <a:moveTo>
                  <a:pt x="2743200" y="0"/>
                </a:moveTo>
                <a:lnTo>
                  <a:pt x="23468012" y="0"/>
                </a:lnTo>
                <a:lnTo>
                  <a:pt x="23468012" y="10515600"/>
                </a:lnTo>
                <a:lnTo>
                  <a:pt x="0" y="10515600"/>
                </a:lnTo>
                <a:lnTo>
                  <a:pt x="0" y="2743200"/>
                </a:lnTo>
                <a:cubicBezTo>
                  <a:pt x="0" y="1228172"/>
                  <a:pt x="1228172" y="0"/>
                  <a:pt x="2743200"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sz="3600"/>
          </a:p>
        </p:txBody>
      </p:sp>
      <p:sp>
        <p:nvSpPr>
          <p:cNvPr id="6" name="03_Placeholder 6[PHJU]">
            <a:extLst>
              <a:ext uri="{FF2B5EF4-FFF2-40B4-BE49-F238E27FC236}">
                <a16:creationId xmlns:a16="http://schemas.microsoft.com/office/drawing/2014/main" id="{A5272CA1-5B46-453E-BFAB-1C2DED454260}"/>
              </a:ext>
            </a:extLst>
          </p:cNvPr>
          <p:cNvSpPr>
            <a:spLocks noGrp="1"/>
          </p:cNvSpPr>
          <p:nvPr>
            <p:ph type="body" sz="quarter" idx="1004" hasCustomPrompt="1"/>
          </p:nvPr>
        </p:nvSpPr>
        <p:spPr>
          <a:xfrm>
            <a:off x="687857" y="5675154"/>
            <a:ext cx="4955655" cy="266700"/>
          </a:xfrm>
        </p:spPr>
        <p:txBody>
          <a:bodyPr/>
          <a:lstStyle>
            <a:lvl1pPr marL="0" indent="0">
              <a:lnSpc>
                <a:spcPct val="100000"/>
              </a:lnSpc>
              <a:spcBef>
                <a:spcPts val="0"/>
              </a:spcBef>
              <a:buNone/>
              <a:defRPr sz="1600">
                <a:solidFill>
                  <a:schemeClr val="bg2"/>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a:t>[00 maand </a:t>
            </a:r>
            <a:r>
              <a:rPr lang="nl-NL" err="1"/>
              <a:t>jjjj</a:t>
            </a:r>
            <a:r>
              <a:rPr lang="nl-NL"/>
              <a:t>]</a:t>
            </a:r>
          </a:p>
        </p:txBody>
      </p:sp>
      <p:pic>
        <p:nvPicPr>
          <p:cNvPr id="7" name="Graphic 6">
            <a:extLst>
              <a:ext uri="{FF2B5EF4-FFF2-40B4-BE49-F238E27FC236}">
                <a16:creationId xmlns:a16="http://schemas.microsoft.com/office/drawing/2014/main" id="{ED0047E8-CA81-9A34-4676-BA87BD7DB86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1" cy="939799"/>
          </a:xfrm>
          <a:prstGeom prst="rect">
            <a:avLst/>
          </a:prstGeom>
        </p:spPr>
      </p:pic>
      <p:sp>
        <p:nvSpPr>
          <p:cNvPr id="4" name="Picture Placeholder 3">
            <a:extLst>
              <a:ext uri="{FF2B5EF4-FFF2-40B4-BE49-F238E27FC236}">
                <a16:creationId xmlns:a16="http://schemas.microsoft.com/office/drawing/2014/main" id="{A1964512-7BF1-4260-07DE-79E33973E669}"/>
              </a:ext>
            </a:extLst>
          </p:cNvPr>
          <p:cNvSpPr>
            <a:spLocks noGrp="1"/>
          </p:cNvSpPr>
          <p:nvPr>
            <p:ph type="pic" sz="quarter" idx="1003" hasCustomPrompt="1"/>
          </p:nvPr>
        </p:nvSpPr>
        <p:spPr>
          <a:xfrm>
            <a:off x="6096000" y="1143000"/>
            <a:ext cx="5865045" cy="5256054"/>
          </a:xfrm>
          <a:blipFill>
            <a:blip r:embed="rId3"/>
            <a:stretch>
              <a:fillRect/>
            </a:stretch>
          </a:blipFill>
        </p:spPr>
        <p:txBody>
          <a:bodyPr/>
          <a:lstStyle>
            <a:lvl1pPr algn="ctr">
              <a:buNone/>
              <a:defRPr>
                <a:solidFill>
                  <a:schemeClr val="tx1"/>
                </a:solidFill>
              </a:defRPr>
            </a:lvl1pPr>
          </a:lstStyle>
          <a:p>
            <a:r>
              <a:rPr lang="en-NL"/>
              <a:t>[Kader voor een afbeelding]</a:t>
            </a:r>
          </a:p>
        </p:txBody>
      </p:sp>
      <p:sp>
        <p:nvSpPr>
          <p:cNvPr id="2" name="TextBox 1">
            <a:extLst>
              <a:ext uri="{FF2B5EF4-FFF2-40B4-BE49-F238E27FC236}">
                <a16:creationId xmlns:a16="http://schemas.microsoft.com/office/drawing/2014/main" id="{F3B68E49-14FA-88FF-398C-010C4A76DF44}"/>
              </a:ext>
            </a:extLst>
          </p:cNvPr>
          <p:cNvSpPr txBox="1"/>
          <p:nvPr userDrawn="1"/>
        </p:nvSpPr>
        <p:spPr>
          <a:xfrm>
            <a:off x="228645" y="6438900"/>
            <a:ext cx="11736298" cy="228600"/>
          </a:xfrm>
          <a:prstGeom prst="rect">
            <a:avLst/>
          </a:prstGeom>
          <a:noFill/>
        </p:spPr>
        <p:txBody>
          <a:bodyPr wrap="square" lIns="0" tIns="0" rIns="0" bIns="0" rtlCol="0" anchor="b">
            <a:noAutofit/>
          </a:bodyPr>
          <a:lstStyle/>
          <a:p>
            <a:r>
              <a:rPr lang="en-NL" sz="1100" i="1">
                <a:solidFill>
                  <a:schemeClr val="tx2"/>
                </a:solidFill>
                <a:latin typeface="RijksSansVF" panose="020B0504010101010104" pitchFamily="34" charset="77"/>
              </a:rPr>
              <a:t>Samen maken we onderwijs en ontwikkeling mogelijk</a:t>
            </a:r>
          </a:p>
        </p:txBody>
      </p:sp>
      <p:sp>
        <p:nvSpPr>
          <p:cNvPr id="3" name="01_Title 4">
            <a:extLst>
              <a:ext uri="{FF2B5EF4-FFF2-40B4-BE49-F238E27FC236}">
                <a16:creationId xmlns:a16="http://schemas.microsoft.com/office/drawing/2014/main" id="{401CD607-04BB-3257-9808-3489EFDAC0DE}"/>
              </a:ext>
            </a:extLst>
          </p:cNvPr>
          <p:cNvSpPr>
            <a:spLocks noGrp="1"/>
          </p:cNvSpPr>
          <p:nvPr>
            <p:ph type="title" hasCustomPrompt="1"/>
          </p:nvPr>
        </p:nvSpPr>
        <p:spPr>
          <a:xfrm>
            <a:off x="687857" y="3830400"/>
            <a:ext cx="4955655" cy="1435100"/>
          </a:xfrm>
        </p:spPr>
        <p:txBody>
          <a:bodyPr anchor="b"/>
          <a:lstStyle>
            <a:lvl1pPr>
              <a:defRPr kumimoji="0" sz="5400" b="1" i="0" u="none" baseline="0">
                <a:solidFill>
                  <a:schemeClr val="bg2">
                    <a:lumMod val="100000"/>
                  </a:schemeClr>
                </a:solidFill>
                <a:latin typeface="RijksSansTT" panose="020B0604020202020204" charset="0"/>
              </a:defRPr>
            </a:lvl1pPr>
          </a:lstStyle>
          <a:p>
            <a:r>
              <a:rPr lang="nl-NL"/>
              <a:t>[Kader voor een titel]</a:t>
            </a:r>
          </a:p>
        </p:txBody>
      </p:sp>
      <p:sp>
        <p:nvSpPr>
          <p:cNvPr id="5" name="02_Subtitle 5[PHJU]">
            <a:extLst>
              <a:ext uri="{FF2B5EF4-FFF2-40B4-BE49-F238E27FC236}">
                <a16:creationId xmlns:a16="http://schemas.microsoft.com/office/drawing/2014/main" id="{BE47A440-4D50-7DD3-B772-BBA8EE8A2DB9}"/>
              </a:ext>
            </a:extLst>
          </p:cNvPr>
          <p:cNvSpPr>
            <a:spLocks noGrp="1"/>
          </p:cNvSpPr>
          <p:nvPr>
            <p:ph type="subTitle" idx="1" hasCustomPrompt="1"/>
          </p:nvPr>
        </p:nvSpPr>
        <p:spPr>
          <a:xfrm>
            <a:off x="687857" y="5395754"/>
            <a:ext cx="4955655" cy="266700"/>
          </a:xfrm>
        </p:spPr>
        <p:txBody>
          <a:bodyPr/>
          <a:lstStyle>
            <a:lvl1pPr marL="0" indent="0" algn="l">
              <a:lnSpc>
                <a:spcPct val="100000"/>
              </a:lnSpc>
              <a:spcBef>
                <a:spcPts val="0"/>
              </a:spcBef>
              <a:buFont typeface="Arial" panose="020B0604020202020204" pitchFamily="34" charset="0"/>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[Kader voor spreker(s)]</a:t>
            </a:r>
          </a:p>
        </p:txBody>
      </p:sp>
      <p:sp>
        <p:nvSpPr>
          <p:cNvPr id="8" name="Date Placeholder 3">
            <a:extLst>
              <a:ext uri="{FF2B5EF4-FFF2-40B4-BE49-F238E27FC236}">
                <a16:creationId xmlns:a16="http://schemas.microsoft.com/office/drawing/2014/main" id="{04D0B4A2-6485-253C-467B-D928B125807D}"/>
              </a:ext>
            </a:extLst>
          </p:cNvPr>
          <p:cNvSpPr>
            <a:spLocks noGrp="1"/>
          </p:cNvSpPr>
          <p:nvPr>
            <p:ph type="dt" sz="half" idx="2"/>
          </p:nvPr>
        </p:nvSpPr>
        <p:spPr>
          <a:xfrm>
            <a:off x="10741845" y="6554401"/>
            <a:ext cx="762000" cy="254000"/>
          </a:xfrm>
          <a:prstGeom prst="rect">
            <a:avLst/>
          </a:prstGeom>
        </p:spPr>
        <p:txBody>
          <a:bodyPr vert="horz" lIns="0" tIns="0" rIns="0" bIns="0" rtlCol="0" anchor="t">
            <a:noAutofit/>
          </a:bodyPr>
          <a:lstStyle>
            <a:lvl1pPr algn="r">
              <a:defRPr sz="700">
                <a:solidFill>
                  <a:schemeClr val="tx2"/>
                </a:solidFill>
              </a:defRPr>
            </a:lvl1pPr>
          </a:lstStyle>
          <a:p>
            <a:fld id="{BC58DBA6-9312-4E5D-B3F3-EAA5618F1ECB}" type="datetime4">
              <a:rPr lang="nl-NL" smtClean="0"/>
              <a:pPr/>
              <a:t>17 september 2026</a:t>
            </a:fld>
            <a:endParaRPr lang="nl-NL"/>
          </a:p>
        </p:txBody>
      </p:sp>
      <p:sp>
        <p:nvSpPr>
          <p:cNvPr id="10" name="Slide Number Placeholder 5">
            <a:extLst>
              <a:ext uri="{FF2B5EF4-FFF2-40B4-BE49-F238E27FC236}">
                <a16:creationId xmlns:a16="http://schemas.microsoft.com/office/drawing/2014/main" id="{1CBF4FE9-3607-06AB-60B1-3A9358C25B02}"/>
              </a:ext>
            </a:extLst>
          </p:cNvPr>
          <p:cNvSpPr>
            <a:spLocks noGrp="1"/>
          </p:cNvSpPr>
          <p:nvPr>
            <p:ph type="sldNum" sz="quarter" idx="4"/>
          </p:nvPr>
        </p:nvSpPr>
        <p:spPr>
          <a:xfrm>
            <a:off x="11567345" y="6554401"/>
            <a:ext cx="393700" cy="254000"/>
          </a:xfrm>
          <a:prstGeom prst="rect">
            <a:avLst/>
          </a:prstGeom>
        </p:spPr>
        <p:txBody>
          <a:bodyPr vert="horz" lIns="0" tIns="0" rIns="0" bIns="0" rtlCol="0" anchor="t">
            <a:noAutofit/>
          </a:bodyPr>
          <a:lstStyle>
            <a:lvl1pPr algn="r">
              <a:defRPr sz="700">
                <a:solidFill>
                  <a:schemeClr val="tx2"/>
                </a:solidFill>
              </a:defRPr>
            </a:lvl1pPr>
          </a:lstStyle>
          <a:p>
            <a:fld id="{8F18802B-E4C7-4B2D-B37A-6B7CC3C134EA}" type="slidenum">
              <a:rPr lang="nl-NL" smtClean="0"/>
              <a:pPr/>
              <a:t>‹nr.›</a:t>
            </a:fld>
            <a:endParaRPr lang="nl-NL"/>
          </a:p>
        </p:txBody>
      </p:sp>
    </p:spTree>
    <p:extLst>
      <p:ext uri="{BB962C8B-B14F-4D97-AF65-F5344CB8AC3E}">
        <p14:creationId xmlns:p14="http://schemas.microsoft.com/office/powerpoint/2010/main" val="1844557907"/>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dia+foto+kleurvlak (H1)]">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D1BA9A77-EB4F-048D-4668-9E188083330C}"/>
              </a:ext>
            </a:extLst>
          </p:cNvPr>
          <p:cNvSpPr>
            <a:spLocks noGrp="1"/>
          </p:cNvSpPr>
          <p:nvPr>
            <p:ph type="pic" sz="quarter" idx="1003" hasCustomPrompt="1"/>
          </p:nvPr>
        </p:nvSpPr>
        <p:spPr>
          <a:xfrm>
            <a:off x="229802" y="1141200"/>
            <a:ext cx="11732399" cy="5259600"/>
          </a:xfrm>
          <a:custGeom>
            <a:avLst/>
            <a:gdLst>
              <a:gd name="csX0" fmla="*/ 6365443 w 11732399"/>
              <a:gd name="csY0" fmla="*/ 2633963 h 5259600"/>
              <a:gd name="csX1" fmla="*/ 6377019 w 11732399"/>
              <a:gd name="csY1" fmla="*/ 2635692 h 5259600"/>
              <a:gd name="csX2" fmla="*/ 6377019 w 11732399"/>
              <a:gd name="csY2" fmla="*/ 2635729 h 5259600"/>
              <a:gd name="csX3" fmla="*/ 1372199 w 11732399"/>
              <a:gd name="csY3" fmla="*/ 0 h 5259600"/>
              <a:gd name="csX4" fmla="*/ 1372204 w 11732399"/>
              <a:gd name="csY4" fmla="*/ 0 h 5259600"/>
              <a:gd name="csX5" fmla="*/ 1521289 w 11732399"/>
              <a:gd name="csY5" fmla="*/ 0 h 5259600"/>
              <a:gd name="csX6" fmla="*/ 3481645 w 11732399"/>
              <a:gd name="csY6" fmla="*/ 0 h 5259600"/>
              <a:gd name="csX7" fmla="*/ 11732399 w 11732399"/>
              <a:gd name="csY7" fmla="*/ 0 h 5259600"/>
              <a:gd name="csX8" fmla="*/ 11732399 w 11732399"/>
              <a:gd name="csY8" fmla="*/ 2629800 h 5259600"/>
              <a:gd name="csX9" fmla="*/ 11731090 w 11732399"/>
              <a:gd name="csY9" fmla="*/ 2629800 h 5259600"/>
              <a:gd name="csX10" fmla="*/ 11731090 w 11732399"/>
              <a:gd name="csY10" fmla="*/ 5259600 h 5259600"/>
              <a:gd name="csX11" fmla="*/ 11729398 w 11732399"/>
              <a:gd name="csY11" fmla="*/ 5259600 h 5259600"/>
              <a:gd name="csX12" fmla="*/ 11729398 w 11732399"/>
              <a:gd name="csY12" fmla="*/ 2631600 h 5259600"/>
              <a:gd name="csX13" fmla="*/ 7106432 w 11732399"/>
              <a:gd name="csY13" fmla="*/ 2631600 h 5259600"/>
              <a:gd name="csX14" fmla="*/ 6377019 w 11732399"/>
              <a:gd name="csY14" fmla="*/ 2631600 h 5259600"/>
              <a:gd name="csX15" fmla="*/ 6325190 w 11732399"/>
              <a:gd name="csY15" fmla="*/ 2631600 h 5259600"/>
              <a:gd name="csX16" fmla="*/ 6325157 w 11732399"/>
              <a:gd name="csY16" fmla="*/ 2631928 h 5259600"/>
              <a:gd name="csX17" fmla="*/ 6318677 w 11732399"/>
              <a:gd name="csY17" fmla="*/ 2631600 h 5259600"/>
              <a:gd name="csX18" fmla="*/ 6237732 w 11732399"/>
              <a:gd name="csY18" fmla="*/ 2638741 h 5259600"/>
              <a:gd name="csX19" fmla="*/ 6185953 w 11732399"/>
              <a:gd name="csY19" fmla="*/ 2652725 h 5259600"/>
              <a:gd name="csX20" fmla="*/ 6155115 w 11732399"/>
              <a:gd name="csY20" fmla="*/ 2662298 h 5259600"/>
              <a:gd name="csX21" fmla="*/ 6121999 w 11732399"/>
              <a:gd name="csY21" fmla="*/ 2677745 h 5259600"/>
              <a:gd name="csX22" fmla="*/ 6075329 w 11732399"/>
              <a:gd name="csY22" fmla="*/ 2703076 h 5259600"/>
              <a:gd name="csX23" fmla="*/ 6056636 w 11732399"/>
              <a:gd name="csY23" fmla="*/ 2716028 h 5259600"/>
              <a:gd name="csX24" fmla="*/ 6002591 w 11732399"/>
              <a:gd name="csY24" fmla="*/ 2760619 h 5259600"/>
              <a:gd name="csX25" fmla="*/ 5996548 w 11732399"/>
              <a:gd name="csY25" fmla="*/ 2766519 h 5259600"/>
              <a:gd name="csX26" fmla="*/ 5943081 w 11732399"/>
              <a:gd name="csY26" fmla="*/ 2831321 h 5259600"/>
              <a:gd name="csX27" fmla="*/ 5916080 w 11732399"/>
              <a:gd name="csY27" fmla="*/ 2881066 h 5259600"/>
              <a:gd name="csX28" fmla="*/ 5885113 w 11732399"/>
              <a:gd name="csY28" fmla="*/ 2959930 h 5259600"/>
              <a:gd name="csX29" fmla="*/ 5874287 w 11732399"/>
              <a:gd name="csY29" fmla="*/ 2994804 h 5259600"/>
              <a:gd name="csX30" fmla="*/ 5866989 w 11732399"/>
              <a:gd name="csY30" fmla="*/ 3067198 h 5259600"/>
              <a:gd name="csX31" fmla="*/ 5866989 w 11732399"/>
              <a:gd name="csY31" fmla="*/ 5259600 h 5259600"/>
              <a:gd name="csX32" fmla="*/ 5861398 w 11732399"/>
              <a:gd name="csY32" fmla="*/ 5259600 h 5259600"/>
              <a:gd name="csX33" fmla="*/ 5860348 w 11732399"/>
              <a:gd name="csY33" fmla="*/ 5259600 h 5259600"/>
              <a:gd name="csX34" fmla="*/ 4543799 w 11732399"/>
              <a:gd name="csY34" fmla="*/ 5259600 h 5259600"/>
              <a:gd name="csX35" fmla="*/ 3750527 w 11732399"/>
              <a:gd name="csY35" fmla="*/ 5259600 h 5259600"/>
              <a:gd name="csX36" fmla="*/ 0 w 11732399"/>
              <a:gd name="csY36" fmla="*/ 5259600 h 5259600"/>
              <a:gd name="csX37" fmla="*/ 0 w 11732399"/>
              <a:gd name="csY37" fmla="*/ 1398812 h 5259600"/>
              <a:gd name="csX38" fmla="*/ 4460 w 11732399"/>
              <a:gd name="csY38" fmla="*/ 1443063 h 5259600"/>
              <a:gd name="csX39" fmla="*/ 4460 w 11732399"/>
              <a:gd name="csY39" fmla="*/ 1430767 h 5259600"/>
              <a:gd name="csX40" fmla="*/ 6564 w 11732399"/>
              <a:gd name="csY40" fmla="*/ 1430767 h 5259600"/>
              <a:gd name="csX41" fmla="*/ 599 w 11732399"/>
              <a:gd name="csY41" fmla="*/ 1371600 h 5259600"/>
              <a:gd name="csX42" fmla="*/ 1372199 w 11732399"/>
              <a:gd name="csY42" fmla="*/ 0 h 52596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1732399" h="5259600">
                <a:moveTo>
                  <a:pt x="6365443" y="2633963"/>
                </a:moveTo>
                <a:lnTo>
                  <a:pt x="6377019" y="2635692"/>
                </a:lnTo>
                <a:lnTo>
                  <a:pt x="6377019" y="2635729"/>
                </a:lnTo>
                <a:close/>
                <a:moveTo>
                  <a:pt x="1372199" y="0"/>
                </a:moveTo>
                <a:lnTo>
                  <a:pt x="1372204" y="0"/>
                </a:lnTo>
                <a:lnTo>
                  <a:pt x="1521289" y="0"/>
                </a:lnTo>
                <a:lnTo>
                  <a:pt x="3481645" y="0"/>
                </a:lnTo>
                <a:lnTo>
                  <a:pt x="11732399" y="0"/>
                </a:lnTo>
                <a:lnTo>
                  <a:pt x="11732399" y="2629800"/>
                </a:lnTo>
                <a:lnTo>
                  <a:pt x="11731090" y="2629800"/>
                </a:lnTo>
                <a:lnTo>
                  <a:pt x="11731090" y="5259600"/>
                </a:lnTo>
                <a:lnTo>
                  <a:pt x="11729398" y="5259600"/>
                </a:lnTo>
                <a:lnTo>
                  <a:pt x="11729398" y="2631600"/>
                </a:lnTo>
                <a:lnTo>
                  <a:pt x="7106432" y="2631600"/>
                </a:lnTo>
                <a:lnTo>
                  <a:pt x="6377019" y="2631600"/>
                </a:lnTo>
                <a:lnTo>
                  <a:pt x="6325190" y="2631600"/>
                </a:lnTo>
                <a:lnTo>
                  <a:pt x="6325157" y="2631928"/>
                </a:lnTo>
                <a:lnTo>
                  <a:pt x="6318677" y="2631600"/>
                </a:lnTo>
                <a:cubicBezTo>
                  <a:pt x="6291055" y="2631600"/>
                  <a:pt x="6264005" y="2634049"/>
                  <a:pt x="6237732" y="2638741"/>
                </a:cubicBezTo>
                <a:lnTo>
                  <a:pt x="6185953" y="2652725"/>
                </a:lnTo>
                <a:lnTo>
                  <a:pt x="6155115" y="2662298"/>
                </a:lnTo>
                <a:lnTo>
                  <a:pt x="6121999" y="2677745"/>
                </a:lnTo>
                <a:lnTo>
                  <a:pt x="6075329" y="2703076"/>
                </a:lnTo>
                <a:lnTo>
                  <a:pt x="6056636" y="2716028"/>
                </a:lnTo>
                <a:lnTo>
                  <a:pt x="6002591" y="2760619"/>
                </a:lnTo>
                <a:lnTo>
                  <a:pt x="5996548" y="2766519"/>
                </a:lnTo>
                <a:lnTo>
                  <a:pt x="5943081" y="2831321"/>
                </a:lnTo>
                <a:lnTo>
                  <a:pt x="5916080" y="2881066"/>
                </a:lnTo>
                <a:lnTo>
                  <a:pt x="5885113" y="2959930"/>
                </a:lnTo>
                <a:lnTo>
                  <a:pt x="5874287" y="2994804"/>
                </a:lnTo>
                <a:lnTo>
                  <a:pt x="5866989" y="3067198"/>
                </a:lnTo>
                <a:lnTo>
                  <a:pt x="5866989" y="5259600"/>
                </a:lnTo>
                <a:lnTo>
                  <a:pt x="5861398" y="5259600"/>
                </a:lnTo>
                <a:lnTo>
                  <a:pt x="5860348" y="5259600"/>
                </a:lnTo>
                <a:lnTo>
                  <a:pt x="4543799" y="5259600"/>
                </a:lnTo>
                <a:lnTo>
                  <a:pt x="3750527" y="5259600"/>
                </a:lnTo>
                <a:lnTo>
                  <a:pt x="0" y="5259600"/>
                </a:lnTo>
                <a:lnTo>
                  <a:pt x="0" y="1398812"/>
                </a:lnTo>
                <a:lnTo>
                  <a:pt x="4460" y="1443063"/>
                </a:lnTo>
                <a:lnTo>
                  <a:pt x="4460" y="1430767"/>
                </a:lnTo>
                <a:lnTo>
                  <a:pt x="6564" y="1430767"/>
                </a:lnTo>
                <a:lnTo>
                  <a:pt x="599" y="1371600"/>
                </a:lnTo>
                <a:cubicBezTo>
                  <a:pt x="599" y="614086"/>
                  <a:pt x="614685" y="0"/>
                  <a:pt x="1372199" y="0"/>
                </a:cubicBezTo>
                <a:close/>
              </a:path>
            </a:pathLst>
          </a:custGeom>
          <a:blipFill>
            <a:blip r:embed="rId2"/>
            <a:stretch>
              <a:fillRect/>
            </a:stretch>
          </a:blipFill>
        </p:spPr>
        <p:txBody>
          <a:bodyPr wrap="square">
            <a:noAutofit/>
          </a:bodyPr>
          <a:lstStyle>
            <a:lvl1pPr marL="162000" marR="0" indent="-162000" algn="ctr" defTabSz="914400" rtl="0" eaLnBrk="1" fontAlgn="auto" latinLnBrk="0" hangingPunct="1">
              <a:lnSpc>
                <a:spcPct val="105000"/>
              </a:lnSpc>
              <a:spcBef>
                <a:spcPts val="900"/>
              </a:spcBef>
              <a:spcAft>
                <a:spcPts val="0"/>
              </a:spcAft>
              <a:buClrTx/>
              <a:buSzTx/>
              <a:buFont typeface="RijksSansTT ExtraBold" panose="020B0904010101010104" pitchFamily="34" charset="0"/>
              <a:buNone/>
              <a:tabLst/>
              <a:defRPr/>
            </a:lvl1pPr>
          </a:lstStyle>
          <a:p>
            <a:pPr marL="162000" marR="0" lvl="0" indent="-162000" algn="ctr" defTabSz="914400" rtl="0" eaLnBrk="1" fontAlgn="auto" latinLnBrk="0" hangingPunct="1">
              <a:lnSpc>
                <a:spcPct val="105000"/>
              </a:lnSpc>
              <a:spcBef>
                <a:spcPts val="900"/>
              </a:spcBef>
              <a:spcAft>
                <a:spcPts val="0"/>
              </a:spcAft>
              <a:buClrTx/>
              <a:buSzTx/>
              <a:buFont typeface="RijksSansTT ExtraBold" panose="020B0904010101010104" pitchFamily="34" charset="0"/>
              <a:buNone/>
              <a:tabLst/>
              <a:defRPr/>
            </a:pPr>
            <a:r>
              <a:rPr lang="en-NL"/>
              <a:t>[Kader voor een afbeelding]</a:t>
            </a:r>
          </a:p>
        </p:txBody>
      </p:sp>
      <p:sp>
        <p:nvSpPr>
          <p:cNvPr id="8" name="Freeform 7">
            <a:extLst>
              <a:ext uri="{FF2B5EF4-FFF2-40B4-BE49-F238E27FC236}">
                <a16:creationId xmlns:a16="http://schemas.microsoft.com/office/drawing/2014/main" id="{7E298ABF-5190-E691-AA1C-94BD50DA062C}"/>
              </a:ext>
            </a:extLst>
          </p:cNvPr>
          <p:cNvSpPr/>
          <p:nvPr userDrawn="1"/>
        </p:nvSpPr>
        <p:spPr>
          <a:xfrm flipH="1">
            <a:off x="6092892" y="3771000"/>
            <a:ext cx="5868000" cy="2629800"/>
          </a:xfrm>
          <a:custGeom>
            <a:avLst/>
            <a:gdLst>
              <a:gd name="connsiteX0" fmla="*/ 10726089 w 11734008"/>
              <a:gd name="connsiteY0" fmla="*/ 4725 h 5259600"/>
              <a:gd name="connsiteX1" fmla="*/ 10702942 w 11734008"/>
              <a:gd name="connsiteY1" fmla="*/ 8184 h 5259600"/>
              <a:gd name="connsiteX2" fmla="*/ 10702942 w 11734008"/>
              <a:gd name="connsiteY2" fmla="*/ 8258 h 5259600"/>
              <a:gd name="connsiteX3" fmla="*/ 0 w 11734008"/>
              <a:gd name="connsiteY3" fmla="*/ 0 h 5259600"/>
              <a:gd name="connsiteX4" fmla="*/ 9244363 w 11734008"/>
              <a:gd name="connsiteY4" fmla="*/ 0 h 5259600"/>
              <a:gd name="connsiteX5" fmla="*/ 10702942 w 11734008"/>
              <a:gd name="connsiteY5" fmla="*/ 0 h 5259600"/>
              <a:gd name="connsiteX6" fmla="*/ 10806582 w 11734008"/>
              <a:gd name="connsiteY6" fmla="*/ 0 h 5259600"/>
              <a:gd name="connsiteX7" fmla="*/ 10806648 w 11734008"/>
              <a:gd name="connsiteY7" fmla="*/ 655 h 5259600"/>
              <a:gd name="connsiteX8" fmla="*/ 10819606 w 11734008"/>
              <a:gd name="connsiteY8" fmla="*/ 0 h 5259600"/>
              <a:gd name="connsiteX9" fmla="*/ 11734006 w 11734008"/>
              <a:gd name="connsiteY9" fmla="*/ 914400 h 5259600"/>
              <a:gd name="connsiteX10" fmla="*/ 11731466 w 11734008"/>
              <a:gd name="connsiteY10" fmla="*/ 889200 h 5259600"/>
              <a:gd name="connsiteX11" fmla="*/ 11734008 w 11734008"/>
              <a:gd name="connsiteY11" fmla="*/ 889071 h 5259600"/>
              <a:gd name="connsiteX12" fmla="*/ 11734008 w 11734008"/>
              <a:gd name="connsiteY12" fmla="*/ 5259600 h 5259600"/>
              <a:gd name="connsiteX13" fmla="*/ 0 w 11734008"/>
              <a:gd name="connsiteY13" fmla="*/ 5259600 h 525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734008" h="5259600">
                <a:moveTo>
                  <a:pt x="10726089" y="4725"/>
                </a:moveTo>
                <a:lnTo>
                  <a:pt x="10702942" y="8184"/>
                </a:lnTo>
                <a:lnTo>
                  <a:pt x="10702942" y="8258"/>
                </a:lnTo>
                <a:close/>
                <a:moveTo>
                  <a:pt x="0" y="0"/>
                </a:moveTo>
                <a:lnTo>
                  <a:pt x="9244363" y="0"/>
                </a:lnTo>
                <a:lnTo>
                  <a:pt x="10702942" y="0"/>
                </a:lnTo>
                <a:lnTo>
                  <a:pt x="10806582" y="0"/>
                </a:lnTo>
                <a:lnTo>
                  <a:pt x="10806648" y="655"/>
                </a:lnTo>
                <a:lnTo>
                  <a:pt x="10819606" y="0"/>
                </a:lnTo>
                <a:cubicBezTo>
                  <a:pt x="11324615" y="0"/>
                  <a:pt x="11734006" y="409391"/>
                  <a:pt x="11734006" y="914400"/>
                </a:cubicBezTo>
                <a:lnTo>
                  <a:pt x="11731466" y="889200"/>
                </a:lnTo>
                <a:lnTo>
                  <a:pt x="11734008" y="889071"/>
                </a:lnTo>
                <a:lnTo>
                  <a:pt x="11734008" y="5259600"/>
                </a:lnTo>
                <a:lnTo>
                  <a:pt x="0" y="525960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sz="450"/>
          </a:p>
        </p:txBody>
      </p:sp>
      <p:sp>
        <p:nvSpPr>
          <p:cNvPr id="17" name="01_Title 5">
            <a:extLst>
              <a:ext uri="{FF2B5EF4-FFF2-40B4-BE49-F238E27FC236}">
                <a16:creationId xmlns:a16="http://schemas.microsoft.com/office/drawing/2014/main" id="{9C2D24AD-ACAC-EC17-2307-8EE3E5978C3A}"/>
              </a:ext>
            </a:extLst>
          </p:cNvPr>
          <p:cNvSpPr>
            <a:spLocks noGrp="1"/>
          </p:cNvSpPr>
          <p:nvPr>
            <p:ph type="title" hasCustomPrompt="1"/>
          </p:nvPr>
        </p:nvSpPr>
        <p:spPr>
          <a:xfrm>
            <a:off x="6556799" y="4228146"/>
            <a:ext cx="4939543" cy="1181100"/>
          </a:xfrm>
        </p:spPr>
        <p:txBody>
          <a:bodyPr anchor="b"/>
          <a:lstStyle>
            <a:lvl1pPr>
              <a:defRPr kumimoji="0" sz="3600" b="1" i="0" u="none" baseline="0">
                <a:solidFill>
                  <a:schemeClr val="bg2">
                    <a:lumMod val="100000"/>
                  </a:schemeClr>
                </a:solidFill>
                <a:latin typeface="RijksSansTT" panose="020B0604020202020204" charset="0"/>
              </a:defRPr>
            </a:lvl1pPr>
          </a:lstStyle>
          <a:p>
            <a:r>
              <a:rPr lang="nl-NL"/>
              <a:t>[Kader voor een titel]</a:t>
            </a:r>
          </a:p>
        </p:txBody>
      </p:sp>
      <p:sp>
        <p:nvSpPr>
          <p:cNvPr id="19" name="03_Subtitle 6[PHJU]"/>
          <p:cNvSpPr>
            <a:spLocks noGrp="1"/>
          </p:cNvSpPr>
          <p:nvPr>
            <p:ph type="subTitle" idx="1" hasCustomPrompt="1"/>
          </p:nvPr>
        </p:nvSpPr>
        <p:spPr>
          <a:xfrm>
            <a:off x="6556799" y="5574346"/>
            <a:ext cx="4939543" cy="266700"/>
          </a:xfrm>
        </p:spPr>
        <p:txBody>
          <a:bodyPr/>
          <a:lstStyle>
            <a:lvl1pPr marL="0" indent="0" algn="l">
              <a:lnSpc>
                <a:spcPct val="100000"/>
              </a:lnSpc>
              <a:spcBef>
                <a:spcPts val="0"/>
              </a:spcBef>
              <a:buFont typeface="Arial" panose="020B0604020202020204" pitchFamily="34" charset="0"/>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[Kader voor spreker(s)]</a:t>
            </a:r>
          </a:p>
        </p:txBody>
      </p:sp>
      <p:sp>
        <p:nvSpPr>
          <p:cNvPr id="20" name="04_Placeholder 7[PHJU]">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556799" y="5853746"/>
            <a:ext cx="4939543" cy="266700"/>
          </a:xfrm>
        </p:spPr>
        <p:txBody>
          <a:bodyPr/>
          <a:lstStyle>
            <a:lvl1pPr marL="0" indent="0">
              <a:lnSpc>
                <a:spcPct val="100000"/>
              </a:lnSpc>
              <a:spcBef>
                <a:spcPts val="0"/>
              </a:spcBef>
              <a:buNone/>
              <a:defRPr sz="1600">
                <a:solidFill>
                  <a:schemeClr val="bg2"/>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a:t>[00 maand </a:t>
            </a:r>
            <a:r>
              <a:rPr lang="nl-NL" err="1"/>
              <a:t>jjjj</a:t>
            </a:r>
            <a:r>
              <a:rPr lang="nl-NL"/>
              <a:t>]</a:t>
            </a:r>
          </a:p>
        </p:txBody>
      </p:sp>
      <p:pic>
        <p:nvPicPr>
          <p:cNvPr id="3" name="Graphic 2">
            <a:extLst>
              <a:ext uri="{FF2B5EF4-FFF2-40B4-BE49-F238E27FC236}">
                <a16:creationId xmlns:a16="http://schemas.microsoft.com/office/drawing/2014/main" id="{F937A284-0C6E-C950-AE0A-471E6004A52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0"/>
            <a:ext cx="12192001" cy="939799"/>
          </a:xfrm>
          <a:prstGeom prst="rect">
            <a:avLst/>
          </a:prstGeom>
        </p:spPr>
      </p:pic>
      <p:sp>
        <p:nvSpPr>
          <p:cNvPr id="2" name="TextBox 1">
            <a:extLst>
              <a:ext uri="{FF2B5EF4-FFF2-40B4-BE49-F238E27FC236}">
                <a16:creationId xmlns:a16="http://schemas.microsoft.com/office/drawing/2014/main" id="{92D48BDC-5733-53F2-29FB-55B7A5588DC7}"/>
              </a:ext>
            </a:extLst>
          </p:cNvPr>
          <p:cNvSpPr txBox="1"/>
          <p:nvPr userDrawn="1"/>
        </p:nvSpPr>
        <p:spPr>
          <a:xfrm>
            <a:off x="228645" y="6438900"/>
            <a:ext cx="11736298" cy="228600"/>
          </a:xfrm>
          <a:prstGeom prst="rect">
            <a:avLst/>
          </a:prstGeom>
          <a:noFill/>
        </p:spPr>
        <p:txBody>
          <a:bodyPr wrap="square" lIns="0" tIns="0" rIns="0" bIns="0" rtlCol="0" anchor="b">
            <a:noAutofit/>
          </a:bodyPr>
          <a:lstStyle/>
          <a:p>
            <a:r>
              <a:rPr lang="en-NL" sz="1100" i="1">
                <a:solidFill>
                  <a:schemeClr val="tx2"/>
                </a:solidFill>
                <a:latin typeface="RijksSansVF" panose="020B0504010101010104" pitchFamily="34" charset="77"/>
              </a:rPr>
              <a:t>Samen maken we onderwijs en ontwikkeling mogelijk</a:t>
            </a:r>
          </a:p>
        </p:txBody>
      </p:sp>
      <p:sp>
        <p:nvSpPr>
          <p:cNvPr id="4" name="Date Placeholder 3">
            <a:extLst>
              <a:ext uri="{FF2B5EF4-FFF2-40B4-BE49-F238E27FC236}">
                <a16:creationId xmlns:a16="http://schemas.microsoft.com/office/drawing/2014/main" id="{430E880D-F69A-42F1-BCDA-2838CDBB1285}"/>
              </a:ext>
            </a:extLst>
          </p:cNvPr>
          <p:cNvSpPr>
            <a:spLocks noGrp="1"/>
          </p:cNvSpPr>
          <p:nvPr>
            <p:ph type="dt" sz="half" idx="2"/>
          </p:nvPr>
        </p:nvSpPr>
        <p:spPr>
          <a:xfrm>
            <a:off x="10741845" y="6554401"/>
            <a:ext cx="762000" cy="254000"/>
          </a:xfrm>
          <a:prstGeom prst="rect">
            <a:avLst/>
          </a:prstGeom>
        </p:spPr>
        <p:txBody>
          <a:bodyPr vert="horz" lIns="0" tIns="0" rIns="0" bIns="0" rtlCol="0" anchor="t">
            <a:noAutofit/>
          </a:bodyPr>
          <a:lstStyle>
            <a:lvl1pPr algn="r">
              <a:defRPr sz="700">
                <a:solidFill>
                  <a:schemeClr val="tx2"/>
                </a:solidFill>
              </a:defRPr>
            </a:lvl1pPr>
          </a:lstStyle>
          <a:p>
            <a:fld id="{BC58DBA6-9312-4E5D-B3F3-EAA5618F1ECB}" type="datetime4">
              <a:rPr lang="nl-NL" smtClean="0"/>
              <a:pPr/>
              <a:t>17 september 2026</a:t>
            </a:fld>
            <a:endParaRPr lang="nl-NL"/>
          </a:p>
        </p:txBody>
      </p:sp>
      <p:sp>
        <p:nvSpPr>
          <p:cNvPr id="5" name="Slide Number Placeholder 5">
            <a:extLst>
              <a:ext uri="{FF2B5EF4-FFF2-40B4-BE49-F238E27FC236}">
                <a16:creationId xmlns:a16="http://schemas.microsoft.com/office/drawing/2014/main" id="{46D314F2-F7C5-9903-8232-DCA270690613}"/>
              </a:ext>
            </a:extLst>
          </p:cNvPr>
          <p:cNvSpPr>
            <a:spLocks noGrp="1"/>
          </p:cNvSpPr>
          <p:nvPr>
            <p:ph type="sldNum" sz="quarter" idx="4"/>
          </p:nvPr>
        </p:nvSpPr>
        <p:spPr>
          <a:xfrm>
            <a:off x="11567345" y="6554401"/>
            <a:ext cx="393700" cy="254000"/>
          </a:xfrm>
          <a:prstGeom prst="rect">
            <a:avLst/>
          </a:prstGeom>
        </p:spPr>
        <p:txBody>
          <a:bodyPr vert="horz" lIns="0" tIns="0" rIns="0" bIns="0" rtlCol="0" anchor="t">
            <a:noAutofit/>
          </a:bodyPr>
          <a:lstStyle>
            <a:lvl1pPr algn="r">
              <a:defRPr sz="700">
                <a:solidFill>
                  <a:schemeClr val="tx2"/>
                </a:solidFill>
              </a:defRPr>
            </a:lvl1pPr>
          </a:lstStyle>
          <a:p>
            <a:fld id="{8F18802B-E4C7-4B2D-B37A-6B7CC3C134EA}" type="slidenum">
              <a:rPr lang="nl-NL" smtClean="0"/>
              <a:pPr/>
              <a:t>‹nr.›</a:t>
            </a:fld>
            <a:endParaRPr lang="nl-NL"/>
          </a:p>
        </p:txBody>
      </p:sp>
    </p:spTree>
    <p:extLst>
      <p:ext uri="{BB962C8B-B14F-4D97-AF65-F5344CB8AC3E}">
        <p14:creationId xmlns:p14="http://schemas.microsoft.com/office/powerpoint/2010/main" val="124936754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dia+foto+wit vlak (H1)]">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1CEB02C-DE50-EA0A-6726-98FB95481705}"/>
              </a:ext>
            </a:extLst>
          </p:cNvPr>
          <p:cNvSpPr>
            <a:spLocks noGrp="1"/>
          </p:cNvSpPr>
          <p:nvPr>
            <p:ph type="pic" sz="quarter" idx="1003" hasCustomPrompt="1"/>
          </p:nvPr>
        </p:nvSpPr>
        <p:spPr>
          <a:xfrm>
            <a:off x="229802" y="1141200"/>
            <a:ext cx="11732399" cy="5259600"/>
          </a:xfrm>
          <a:custGeom>
            <a:avLst/>
            <a:gdLst>
              <a:gd name="csX0" fmla="*/ 6394336 w 11732399"/>
              <a:gd name="csY0" fmla="*/ 2632163 h 5259600"/>
              <a:gd name="csX1" fmla="*/ 6406599 w 11732399"/>
              <a:gd name="csY1" fmla="*/ 2633892 h 5259600"/>
              <a:gd name="csX2" fmla="*/ 6406599 w 11732399"/>
              <a:gd name="csY2" fmla="*/ 2633929 h 5259600"/>
              <a:gd name="csX3" fmla="*/ 1372199 w 11732399"/>
              <a:gd name="csY3" fmla="*/ 0 h 5259600"/>
              <a:gd name="csX4" fmla="*/ 1372204 w 11732399"/>
              <a:gd name="csY4" fmla="*/ 0 h 5259600"/>
              <a:gd name="csX5" fmla="*/ 1521289 w 11732399"/>
              <a:gd name="csY5" fmla="*/ 0 h 5259600"/>
              <a:gd name="csX6" fmla="*/ 3481645 w 11732399"/>
              <a:gd name="csY6" fmla="*/ 0 h 5259600"/>
              <a:gd name="csX7" fmla="*/ 11732399 w 11732399"/>
              <a:gd name="csY7" fmla="*/ 0 h 5259600"/>
              <a:gd name="csX8" fmla="*/ 11732399 w 11732399"/>
              <a:gd name="csY8" fmla="*/ 2629800 h 5259600"/>
              <a:gd name="csX9" fmla="*/ 7179345 w 11732399"/>
              <a:gd name="csY9" fmla="*/ 2629800 h 5259600"/>
              <a:gd name="csX10" fmla="*/ 6406599 w 11732399"/>
              <a:gd name="csY10" fmla="*/ 2629800 h 5259600"/>
              <a:gd name="csX11" fmla="*/ 6351691 w 11732399"/>
              <a:gd name="csY11" fmla="*/ 2629800 h 5259600"/>
              <a:gd name="csX12" fmla="*/ 6351656 w 11732399"/>
              <a:gd name="csY12" fmla="*/ 2630128 h 5259600"/>
              <a:gd name="csX13" fmla="*/ 6344791 w 11732399"/>
              <a:gd name="csY13" fmla="*/ 2629800 h 5259600"/>
              <a:gd name="csX14" fmla="*/ 5870191 w 11732399"/>
              <a:gd name="csY14" fmla="*/ 2994859 h 5259600"/>
              <a:gd name="csX15" fmla="*/ 5861695 w 11732399"/>
              <a:gd name="csY15" fmla="*/ 3074400 h 5259600"/>
              <a:gd name="csX16" fmla="*/ 5860348 w 11732399"/>
              <a:gd name="csY16" fmla="*/ 3074336 h 5259600"/>
              <a:gd name="csX17" fmla="*/ 5860348 w 11732399"/>
              <a:gd name="csY17" fmla="*/ 3087000 h 5259600"/>
              <a:gd name="csX18" fmla="*/ 5860348 w 11732399"/>
              <a:gd name="csY18" fmla="*/ 5259600 h 5259600"/>
              <a:gd name="csX19" fmla="*/ 0 w 11732399"/>
              <a:gd name="csY19" fmla="*/ 5259600 h 5259600"/>
              <a:gd name="csX20" fmla="*/ 0 w 11732399"/>
              <a:gd name="csY20" fmla="*/ 1398812 h 5259600"/>
              <a:gd name="csX21" fmla="*/ 4460 w 11732399"/>
              <a:gd name="csY21" fmla="*/ 1443063 h 5259600"/>
              <a:gd name="csX22" fmla="*/ 4460 w 11732399"/>
              <a:gd name="csY22" fmla="*/ 1430767 h 5259600"/>
              <a:gd name="csX23" fmla="*/ 6564 w 11732399"/>
              <a:gd name="csY23" fmla="*/ 1430767 h 5259600"/>
              <a:gd name="csX24" fmla="*/ 599 w 11732399"/>
              <a:gd name="csY24" fmla="*/ 1371600 h 5259600"/>
              <a:gd name="csX25" fmla="*/ 1372199 w 11732399"/>
              <a:gd name="csY25" fmla="*/ 0 h 52596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1732399" h="5259600">
                <a:moveTo>
                  <a:pt x="6394336" y="2632163"/>
                </a:moveTo>
                <a:lnTo>
                  <a:pt x="6406599" y="2633892"/>
                </a:lnTo>
                <a:lnTo>
                  <a:pt x="6406599" y="2633929"/>
                </a:lnTo>
                <a:close/>
                <a:moveTo>
                  <a:pt x="1372199" y="0"/>
                </a:moveTo>
                <a:lnTo>
                  <a:pt x="1372204" y="0"/>
                </a:lnTo>
                <a:lnTo>
                  <a:pt x="1521289" y="0"/>
                </a:lnTo>
                <a:lnTo>
                  <a:pt x="3481645" y="0"/>
                </a:lnTo>
                <a:lnTo>
                  <a:pt x="11732399" y="0"/>
                </a:lnTo>
                <a:lnTo>
                  <a:pt x="11732399" y="2629800"/>
                </a:lnTo>
                <a:lnTo>
                  <a:pt x="7179345" y="2629800"/>
                </a:lnTo>
                <a:lnTo>
                  <a:pt x="6406599" y="2629800"/>
                </a:lnTo>
                <a:lnTo>
                  <a:pt x="6351691" y="2629800"/>
                </a:lnTo>
                <a:lnTo>
                  <a:pt x="6351656" y="2630128"/>
                </a:lnTo>
                <a:lnTo>
                  <a:pt x="6344791" y="2629800"/>
                </a:lnTo>
                <a:cubicBezTo>
                  <a:pt x="6110685" y="2629800"/>
                  <a:pt x="5915363" y="2786521"/>
                  <a:pt x="5870191" y="2994859"/>
                </a:cubicBezTo>
                <a:lnTo>
                  <a:pt x="5861695" y="3074400"/>
                </a:lnTo>
                <a:lnTo>
                  <a:pt x="5860348" y="3074336"/>
                </a:lnTo>
                <a:lnTo>
                  <a:pt x="5860348" y="3087000"/>
                </a:lnTo>
                <a:lnTo>
                  <a:pt x="5860348" y="5259600"/>
                </a:lnTo>
                <a:lnTo>
                  <a:pt x="0" y="5259600"/>
                </a:lnTo>
                <a:lnTo>
                  <a:pt x="0" y="1398812"/>
                </a:lnTo>
                <a:lnTo>
                  <a:pt x="4460" y="1443063"/>
                </a:lnTo>
                <a:lnTo>
                  <a:pt x="4460" y="1430767"/>
                </a:lnTo>
                <a:lnTo>
                  <a:pt x="6564" y="1430767"/>
                </a:lnTo>
                <a:lnTo>
                  <a:pt x="599" y="1371600"/>
                </a:lnTo>
                <a:cubicBezTo>
                  <a:pt x="599" y="614086"/>
                  <a:pt x="614685" y="0"/>
                  <a:pt x="1372199" y="0"/>
                </a:cubicBezTo>
                <a:close/>
              </a:path>
            </a:pathLst>
          </a:custGeom>
          <a:blipFill>
            <a:blip r:embed="rId2"/>
            <a:stretch>
              <a:fillRect/>
            </a:stretch>
          </a:blipFill>
        </p:spPr>
        <p:txBody>
          <a:bodyPr wrap="square">
            <a:noAutofit/>
          </a:bodyPr>
          <a:lstStyle>
            <a:lvl1pPr marL="162000" marR="0" indent="-162000" algn="ctr" defTabSz="914400" rtl="0" eaLnBrk="1" fontAlgn="auto" latinLnBrk="0" hangingPunct="1">
              <a:lnSpc>
                <a:spcPct val="105000"/>
              </a:lnSpc>
              <a:spcBef>
                <a:spcPts val="900"/>
              </a:spcBef>
              <a:spcAft>
                <a:spcPts val="0"/>
              </a:spcAft>
              <a:buClrTx/>
              <a:buSzTx/>
              <a:buFont typeface="RijksSansTT ExtraBold" panose="020B0904010101010104" pitchFamily="34" charset="0"/>
              <a:buNone/>
              <a:tabLst/>
              <a:defRPr/>
            </a:lvl1pPr>
          </a:lstStyle>
          <a:p>
            <a:pPr marL="162000" marR="0" lvl="0" indent="-162000" algn="ctr" defTabSz="914400" rtl="0" eaLnBrk="1" fontAlgn="auto" latinLnBrk="0" hangingPunct="1">
              <a:lnSpc>
                <a:spcPct val="105000"/>
              </a:lnSpc>
              <a:spcBef>
                <a:spcPts val="900"/>
              </a:spcBef>
              <a:spcAft>
                <a:spcPts val="0"/>
              </a:spcAft>
              <a:buClrTx/>
              <a:buSzTx/>
              <a:buFont typeface="RijksSansTT ExtraBold" panose="020B0904010101010104" pitchFamily="34" charset="0"/>
              <a:buNone/>
              <a:tabLst/>
              <a:defRPr/>
            </a:pPr>
            <a:r>
              <a:rPr lang="en-NL"/>
              <a:t>[Kader voor een afbeelding]</a:t>
            </a:r>
          </a:p>
        </p:txBody>
      </p:sp>
      <p:sp>
        <p:nvSpPr>
          <p:cNvPr id="17" name="01_Title 5">
            <a:extLst>
              <a:ext uri="{FF2B5EF4-FFF2-40B4-BE49-F238E27FC236}">
                <a16:creationId xmlns:a16="http://schemas.microsoft.com/office/drawing/2014/main" id="{9C2D24AD-ACAC-EC17-2307-8EE3E5978C3A}"/>
              </a:ext>
            </a:extLst>
          </p:cNvPr>
          <p:cNvSpPr>
            <a:spLocks noGrp="1"/>
          </p:cNvSpPr>
          <p:nvPr>
            <p:ph type="title" hasCustomPrompt="1"/>
          </p:nvPr>
        </p:nvSpPr>
        <p:spPr>
          <a:xfrm>
            <a:off x="6556799" y="4228146"/>
            <a:ext cx="4939543" cy="1181100"/>
          </a:xfrm>
        </p:spPr>
        <p:txBody>
          <a:bodyPr/>
          <a:lstStyle>
            <a:lvl1pPr>
              <a:defRPr kumimoji="0" sz="3600" b="1" i="0" u="none" baseline="0">
                <a:solidFill>
                  <a:schemeClr val="accent1"/>
                </a:solidFill>
                <a:latin typeface="RijksSansTT" panose="020B0604020202020204" charset="0"/>
              </a:defRPr>
            </a:lvl1pPr>
          </a:lstStyle>
          <a:p>
            <a:r>
              <a:rPr lang="nl-NL"/>
              <a:t>[Kader voor een titel]</a:t>
            </a:r>
          </a:p>
        </p:txBody>
      </p:sp>
      <p:sp>
        <p:nvSpPr>
          <p:cNvPr id="19" name="03_Subtitle 6[PHJU]"/>
          <p:cNvSpPr>
            <a:spLocks noGrp="1"/>
          </p:cNvSpPr>
          <p:nvPr>
            <p:ph type="subTitle" idx="1" hasCustomPrompt="1"/>
          </p:nvPr>
        </p:nvSpPr>
        <p:spPr>
          <a:xfrm>
            <a:off x="6556799" y="5574346"/>
            <a:ext cx="4939543" cy="266700"/>
          </a:xfrm>
        </p:spPr>
        <p:txBody>
          <a:bodyPr/>
          <a:lstStyle>
            <a:lvl1pPr marL="0" indent="0" algn="l">
              <a:lnSpc>
                <a:spcPct val="100000"/>
              </a:lnSpc>
              <a:spcBef>
                <a:spcPts val="0"/>
              </a:spcBef>
              <a:buFont typeface="Arial" panose="020B0604020202020204" pitchFamily="34" charset="0"/>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[Kader voor spreker(s)]</a:t>
            </a:r>
          </a:p>
        </p:txBody>
      </p:sp>
      <p:sp>
        <p:nvSpPr>
          <p:cNvPr id="20" name="04_Placeholder 7[PHJU]">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556799" y="5853746"/>
            <a:ext cx="4939543" cy="266700"/>
          </a:xfrm>
        </p:spPr>
        <p:txBody>
          <a:bodyPr/>
          <a:lstStyle>
            <a:lvl1pPr marL="0" indent="0">
              <a:lnSpc>
                <a:spcPct val="100000"/>
              </a:lnSpc>
              <a:spcBef>
                <a:spcPts val="0"/>
              </a:spcBef>
              <a:buNone/>
              <a:defRPr sz="1600">
                <a:solidFill>
                  <a:schemeClr val="tx1"/>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a:t>[00 maand </a:t>
            </a:r>
            <a:r>
              <a:rPr lang="nl-NL" err="1"/>
              <a:t>jjjj</a:t>
            </a:r>
            <a:r>
              <a:rPr lang="nl-NL"/>
              <a:t>]</a:t>
            </a:r>
          </a:p>
        </p:txBody>
      </p:sp>
      <p:pic>
        <p:nvPicPr>
          <p:cNvPr id="3" name="Graphic 2">
            <a:extLst>
              <a:ext uri="{FF2B5EF4-FFF2-40B4-BE49-F238E27FC236}">
                <a16:creationId xmlns:a16="http://schemas.microsoft.com/office/drawing/2014/main" id="{F937A284-0C6E-C950-AE0A-471E6004A52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0"/>
            <a:ext cx="12192001" cy="939799"/>
          </a:xfrm>
          <a:prstGeom prst="rect">
            <a:avLst/>
          </a:prstGeom>
        </p:spPr>
      </p:pic>
      <p:sp>
        <p:nvSpPr>
          <p:cNvPr id="4" name="TextBox 3">
            <a:extLst>
              <a:ext uri="{FF2B5EF4-FFF2-40B4-BE49-F238E27FC236}">
                <a16:creationId xmlns:a16="http://schemas.microsoft.com/office/drawing/2014/main" id="{482A8B88-8862-9814-DBA8-82B4D570E1C0}"/>
              </a:ext>
            </a:extLst>
          </p:cNvPr>
          <p:cNvSpPr txBox="1"/>
          <p:nvPr userDrawn="1"/>
        </p:nvSpPr>
        <p:spPr>
          <a:xfrm>
            <a:off x="228645" y="6438900"/>
            <a:ext cx="11736298" cy="228600"/>
          </a:xfrm>
          <a:prstGeom prst="rect">
            <a:avLst/>
          </a:prstGeom>
          <a:noFill/>
        </p:spPr>
        <p:txBody>
          <a:bodyPr wrap="square" lIns="0" tIns="0" rIns="0" bIns="0" rtlCol="0" anchor="b">
            <a:noAutofit/>
          </a:bodyPr>
          <a:lstStyle/>
          <a:p>
            <a:r>
              <a:rPr lang="en-NL" sz="1100" i="1">
                <a:solidFill>
                  <a:schemeClr val="tx2"/>
                </a:solidFill>
                <a:latin typeface="RijksSansVF" panose="020B0504010101010104" pitchFamily="34" charset="77"/>
              </a:rPr>
              <a:t>Samen maken we onderwijs en ontwikkeling mogelijk</a:t>
            </a:r>
          </a:p>
        </p:txBody>
      </p:sp>
      <p:sp>
        <p:nvSpPr>
          <p:cNvPr id="5" name="Date Placeholder 3">
            <a:extLst>
              <a:ext uri="{FF2B5EF4-FFF2-40B4-BE49-F238E27FC236}">
                <a16:creationId xmlns:a16="http://schemas.microsoft.com/office/drawing/2014/main" id="{86ED2499-EE4F-7DD6-E37F-36F2919231A0}"/>
              </a:ext>
            </a:extLst>
          </p:cNvPr>
          <p:cNvSpPr>
            <a:spLocks noGrp="1"/>
          </p:cNvSpPr>
          <p:nvPr>
            <p:ph type="dt" sz="half" idx="2"/>
          </p:nvPr>
        </p:nvSpPr>
        <p:spPr>
          <a:xfrm>
            <a:off x="10741845" y="6554401"/>
            <a:ext cx="762000" cy="254000"/>
          </a:xfrm>
          <a:prstGeom prst="rect">
            <a:avLst/>
          </a:prstGeom>
        </p:spPr>
        <p:txBody>
          <a:bodyPr vert="horz" lIns="0" tIns="0" rIns="0" bIns="0" rtlCol="0" anchor="t">
            <a:noAutofit/>
          </a:bodyPr>
          <a:lstStyle>
            <a:lvl1pPr algn="r">
              <a:defRPr sz="700">
                <a:solidFill>
                  <a:schemeClr val="tx2"/>
                </a:solidFill>
              </a:defRPr>
            </a:lvl1pPr>
          </a:lstStyle>
          <a:p>
            <a:fld id="{BC58DBA6-9312-4E5D-B3F3-EAA5618F1ECB}" type="datetime4">
              <a:rPr lang="nl-NL" smtClean="0"/>
              <a:pPr/>
              <a:t>17 september 2026</a:t>
            </a:fld>
            <a:endParaRPr lang="nl-NL"/>
          </a:p>
        </p:txBody>
      </p:sp>
      <p:sp>
        <p:nvSpPr>
          <p:cNvPr id="6" name="Slide Number Placeholder 5">
            <a:extLst>
              <a:ext uri="{FF2B5EF4-FFF2-40B4-BE49-F238E27FC236}">
                <a16:creationId xmlns:a16="http://schemas.microsoft.com/office/drawing/2014/main" id="{5D60348C-79BC-3C2F-8C0B-5BF1ACCB5954}"/>
              </a:ext>
            </a:extLst>
          </p:cNvPr>
          <p:cNvSpPr>
            <a:spLocks noGrp="1"/>
          </p:cNvSpPr>
          <p:nvPr>
            <p:ph type="sldNum" sz="quarter" idx="4"/>
          </p:nvPr>
        </p:nvSpPr>
        <p:spPr>
          <a:xfrm>
            <a:off x="11567345" y="6554401"/>
            <a:ext cx="393700" cy="254000"/>
          </a:xfrm>
          <a:prstGeom prst="rect">
            <a:avLst/>
          </a:prstGeom>
        </p:spPr>
        <p:txBody>
          <a:bodyPr vert="horz" lIns="0" tIns="0" rIns="0" bIns="0" rtlCol="0" anchor="t">
            <a:noAutofit/>
          </a:bodyPr>
          <a:lstStyle>
            <a:lvl1pPr algn="r">
              <a:defRPr sz="700">
                <a:solidFill>
                  <a:schemeClr val="tx2"/>
                </a:solidFill>
              </a:defRPr>
            </a:lvl1pPr>
          </a:lstStyle>
          <a:p>
            <a:fld id="{8F18802B-E4C7-4B2D-B37A-6B7CC3C134EA}" type="slidenum">
              <a:rPr lang="nl-NL" smtClean="0"/>
              <a:pPr/>
              <a:t>‹nr.›</a:t>
            </a:fld>
            <a:endParaRPr lang="nl-NL"/>
          </a:p>
        </p:txBody>
      </p:sp>
    </p:spTree>
    <p:extLst>
      <p:ext uri="{BB962C8B-B14F-4D97-AF65-F5344CB8AC3E}">
        <p14:creationId xmlns:p14="http://schemas.microsoft.com/office/powerpoint/2010/main" val="316462797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oud (H2)]">
    <p:spTree>
      <p:nvGrpSpPr>
        <p:cNvPr id="1" name=""/>
        <p:cNvGrpSpPr/>
        <p:nvPr/>
      </p:nvGrpSpPr>
      <p:grpSpPr>
        <a:xfrm>
          <a:off x="0" y="0"/>
          <a:ext cx="0" cy="0"/>
          <a:chOff x="0" y="0"/>
          <a:chExt cx="0" cy="0"/>
        </a:xfrm>
      </p:grpSpPr>
      <p:sp>
        <p:nvSpPr>
          <p:cNvPr id="12" name="Frame 1">
            <a:extLst>
              <a:ext uri="{FF2B5EF4-FFF2-40B4-BE49-F238E27FC236}">
                <a16:creationId xmlns:a16="http://schemas.microsoft.com/office/drawing/2014/main" id="{6E35DC26-1F58-0938-DCD8-D7F3726A1B6C}"/>
              </a:ext>
              <a:ext uri="{C183D7F6-B498-43B3-948B-1728B52AA6E4}">
                <adec:decorative xmlns:adec="http://schemas.microsoft.com/office/drawing/2017/decorative" val="1"/>
              </a:ext>
            </a:extLst>
          </p:cNvPr>
          <p:cNvSpPr>
            <a:spLocks/>
          </p:cNvSpPr>
          <p:nvPr userDrawn="1"/>
        </p:nvSpPr>
        <p:spPr bwMode="auto">
          <a:xfrm flipH="1">
            <a:off x="228600" y="228600"/>
            <a:ext cx="11734800" cy="6172200"/>
          </a:xfrm>
          <a:custGeom>
            <a:avLst/>
            <a:gdLst>
              <a:gd name="T0" fmla="*/ 0 w 36960"/>
              <a:gd name="T1" fmla="*/ 0 h 19440"/>
              <a:gd name="T2" fmla="*/ 0 w 36960"/>
              <a:gd name="T3" fmla="*/ 19440 h 19440"/>
              <a:gd name="T4" fmla="*/ 36960 w 36960"/>
              <a:gd name="T5" fmla="*/ 19440 h 19440"/>
              <a:gd name="T6" fmla="*/ 36960 w 36960"/>
              <a:gd name="T7" fmla="*/ 2880 h 19440"/>
              <a:gd name="T8" fmla="*/ 34080 w 36960"/>
              <a:gd name="T9" fmla="*/ 0 h 19440"/>
              <a:gd name="T10" fmla="*/ 0 w 36960"/>
              <a:gd name="T11" fmla="*/ 0 h 19440"/>
            </a:gdLst>
            <a:ahLst/>
            <a:cxnLst>
              <a:cxn ang="0">
                <a:pos x="T0" y="T1"/>
              </a:cxn>
              <a:cxn ang="0">
                <a:pos x="T2" y="T3"/>
              </a:cxn>
              <a:cxn ang="0">
                <a:pos x="T4" y="T5"/>
              </a:cxn>
              <a:cxn ang="0">
                <a:pos x="T6" y="T7"/>
              </a:cxn>
              <a:cxn ang="0">
                <a:pos x="T8" y="T9"/>
              </a:cxn>
              <a:cxn ang="0">
                <a:pos x="T10" y="T11"/>
              </a:cxn>
            </a:cxnLst>
            <a:rect l="0" t="0" r="r" b="b"/>
            <a:pathLst>
              <a:path w="36960" h="19440">
                <a:moveTo>
                  <a:pt x="0" y="0"/>
                </a:moveTo>
                <a:cubicBezTo>
                  <a:pt x="0" y="19440"/>
                  <a:pt x="0" y="19440"/>
                  <a:pt x="0" y="19440"/>
                </a:cubicBezTo>
                <a:cubicBezTo>
                  <a:pt x="36960" y="19440"/>
                  <a:pt x="36960" y="19440"/>
                  <a:pt x="36960" y="19440"/>
                </a:cubicBezTo>
                <a:cubicBezTo>
                  <a:pt x="36960" y="2880"/>
                  <a:pt x="36960" y="2880"/>
                  <a:pt x="36960" y="2880"/>
                </a:cubicBezTo>
                <a:cubicBezTo>
                  <a:pt x="36960" y="1289"/>
                  <a:pt x="35671" y="0"/>
                  <a:pt x="34080" y="0"/>
                </a:cubicBezTo>
                <a:lnTo>
                  <a:pt x="0" y="0"/>
                </a:lnTo>
                <a:close/>
              </a:path>
            </a:pathLst>
          </a:custGeom>
          <a:solidFill>
            <a:srgbClr val="D9EBF7"/>
          </a:solidFill>
          <a:ln>
            <a:noFill/>
          </a:ln>
        </p:spPr>
        <p:txBody>
          <a:bodyPr vert="horz" wrap="square" lIns="91440" tIns="45720" rIns="91440" bIns="45720" numCol="1" anchor="t" anchorCtr="0" compatLnSpc="1">
            <a:prstTxWarp prst="textNoShape">
              <a:avLst/>
            </a:prstTxWarp>
          </a:bodyPr>
          <a:lstStyle/>
          <a:p>
            <a:endParaRPr lang="nl-NL"/>
          </a:p>
        </p:txBody>
      </p:sp>
      <p:sp>
        <p:nvSpPr>
          <p:cNvPr id="3" name="02_Placeholder 2[PHJU]">
            <a:extLst>
              <a:ext uri="{FF2B5EF4-FFF2-40B4-BE49-F238E27FC236}">
                <a16:creationId xmlns:a16="http://schemas.microsoft.com/office/drawing/2014/main" id="{D1CCEABF-F8CA-C68B-3FFA-EC93B583700C}"/>
              </a:ext>
            </a:extLst>
          </p:cNvPr>
          <p:cNvSpPr>
            <a:spLocks noGrp="1"/>
          </p:cNvSpPr>
          <p:nvPr>
            <p:ph type="body" sz="quarter" idx="23" hasCustomPrompt="1"/>
          </p:nvPr>
        </p:nvSpPr>
        <p:spPr>
          <a:xfrm>
            <a:off x="685800" y="2548148"/>
            <a:ext cx="5041900" cy="3730605"/>
          </a:xfrm>
        </p:spPr>
        <p:txBody>
          <a:bodyPr/>
          <a:lstStyle/>
          <a:p>
            <a:r>
              <a:rPr lang="nl-NL"/>
              <a:t>[Kader voor tekst]</a:t>
            </a:r>
          </a:p>
        </p:txBody>
      </p:sp>
      <p:sp>
        <p:nvSpPr>
          <p:cNvPr id="17" name="01_***Title 2">
            <a:extLst>
              <a:ext uri="{FF2B5EF4-FFF2-40B4-BE49-F238E27FC236}">
                <a16:creationId xmlns:a16="http://schemas.microsoft.com/office/drawing/2014/main" id="{7AC6B2DF-9FE8-13CD-615E-E45B3F15DE4D}"/>
              </a:ext>
            </a:extLst>
          </p:cNvPr>
          <p:cNvSpPr>
            <a:spLocks noGrp="1"/>
          </p:cNvSpPr>
          <p:nvPr>
            <p:ph type="title" hasCustomPrompt="1"/>
          </p:nvPr>
        </p:nvSpPr>
        <p:spPr>
          <a:xfrm>
            <a:off x="685800" y="1397000"/>
            <a:ext cx="5041900" cy="901700"/>
          </a:xfrm>
        </p:spPr>
        <p:txBody>
          <a:bodyPr/>
          <a:lstStyle>
            <a:lvl1pPr>
              <a:defRPr kumimoji="0" sz="3600" b="1" i="0" u="none" baseline="0">
                <a:solidFill>
                  <a:schemeClr val="tx1">
                    <a:lumMod val="100000"/>
                  </a:schemeClr>
                </a:solidFill>
                <a:latin typeface="RijksSansTT" panose="020B0604020202020204" charset="0"/>
              </a:defRPr>
            </a:lvl1pPr>
          </a:lstStyle>
          <a:p>
            <a:r>
              <a:rPr lang="nl-NL"/>
              <a:t>[Kader voor titel inhoudsopgave]</a:t>
            </a:r>
          </a:p>
        </p:txBody>
      </p:sp>
      <p:sp>
        <p:nvSpPr>
          <p:cNvPr id="20" name="Date Placeholder 5">
            <a:extLst>
              <a:ext uri="{FF2B5EF4-FFF2-40B4-BE49-F238E27FC236}">
                <a16:creationId xmlns:a16="http://schemas.microsoft.com/office/drawing/2014/main" id="{3DABB6E1-EFA5-3689-31D9-2FFAD418BF3F}"/>
              </a:ext>
            </a:extLst>
          </p:cNvPr>
          <p:cNvSpPr>
            <a:spLocks noGrp="1"/>
          </p:cNvSpPr>
          <p:nvPr>
            <p:ph type="dt" sz="half" idx="1001"/>
          </p:nvPr>
        </p:nvSpPr>
        <p:spPr>
          <a:xfrm>
            <a:off x="10744200" y="6553200"/>
            <a:ext cx="762000" cy="254000"/>
          </a:xfrm>
        </p:spPr>
        <p:txBody>
          <a:bodyPr/>
          <a:lstStyle>
            <a:lvl1pPr algn="r">
              <a:defRPr/>
            </a:lvl1pPr>
          </a:lstStyle>
          <a:p>
            <a:fld id="{2E8C6A55-D52A-49F9-A434-1C257A66B6D6}" type="datetime4">
              <a:rPr lang="nl-NL" smtClean="0"/>
              <a:t>17 september 2026</a:t>
            </a:fld>
            <a:endParaRPr lang="nl-NL"/>
          </a:p>
        </p:txBody>
      </p:sp>
      <p:sp>
        <p:nvSpPr>
          <p:cNvPr id="22" name="Slide Number Placeholder 7">
            <a:extLst>
              <a:ext uri="{FF2B5EF4-FFF2-40B4-BE49-F238E27FC236}">
                <a16:creationId xmlns:a16="http://schemas.microsoft.com/office/drawing/2014/main" id="{BC3B4571-F259-4318-FB5E-758185E4DDFD}"/>
              </a:ext>
            </a:extLst>
          </p:cNvPr>
          <p:cNvSpPr>
            <a:spLocks noGrp="1"/>
          </p:cNvSpPr>
          <p:nvPr>
            <p:ph type="sldNum" sz="quarter" idx="1003"/>
          </p:nvPr>
        </p:nvSpPr>
        <p:spPr>
          <a:xfrm>
            <a:off x="11569700" y="6553200"/>
            <a:ext cx="393700" cy="254000"/>
          </a:xfrm>
        </p:spPr>
        <p:txBody>
          <a:bodyPr/>
          <a:lstStyle>
            <a:lvl1pPr algn="r">
              <a:defRPr/>
            </a:lvl1pPr>
          </a:lstStyle>
          <a:p>
            <a:fld id="{8F18802B-E4C7-4B2D-B37A-6B7CC3C134EA}" type="slidenum">
              <a:rPr lang="nl-NL" smtClean="0"/>
              <a:pPr/>
              <a:t>‹nr.›</a:t>
            </a:fld>
            <a:endParaRPr lang="nl-NL"/>
          </a:p>
        </p:txBody>
      </p:sp>
      <p:sp>
        <p:nvSpPr>
          <p:cNvPr id="2" name="Footer Placeholder 5">
            <a:extLst>
              <a:ext uri="{FF2B5EF4-FFF2-40B4-BE49-F238E27FC236}">
                <a16:creationId xmlns:a16="http://schemas.microsoft.com/office/drawing/2014/main" id="{FA030ED1-73C6-B7EB-C3CE-6C3FE6859B4E}"/>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p>
        </p:txBody>
      </p:sp>
      <p:sp>
        <p:nvSpPr>
          <p:cNvPr id="26" name="Picture Placeholder 25">
            <a:extLst>
              <a:ext uri="{FF2B5EF4-FFF2-40B4-BE49-F238E27FC236}">
                <a16:creationId xmlns:a16="http://schemas.microsoft.com/office/drawing/2014/main" id="{50102F1D-E65F-56FE-FE4E-E4DF4D5049A9}"/>
              </a:ext>
            </a:extLst>
          </p:cNvPr>
          <p:cNvSpPr>
            <a:spLocks noGrp="1" noChangeAspect="1"/>
          </p:cNvSpPr>
          <p:nvPr>
            <p:ph type="pic" idx="1004" hasCustomPrompt="1"/>
          </p:nvPr>
        </p:nvSpPr>
        <p:spPr bwMode="auto">
          <a:xfrm>
            <a:off x="6091800" y="2518068"/>
            <a:ext cx="5871600" cy="3882732"/>
          </a:xfrm>
          <a:custGeom>
            <a:avLst/>
            <a:gdLst>
              <a:gd name="csX0" fmla="*/ 914400 w 11743199"/>
              <a:gd name="csY0" fmla="*/ 0 h 7765464"/>
              <a:gd name="csX1" fmla="*/ 1832136 w 11743199"/>
              <a:gd name="csY1" fmla="*/ 0 h 7765464"/>
              <a:gd name="csX2" fmla="*/ 3069771 w 11743199"/>
              <a:gd name="csY2" fmla="*/ 0 h 7765464"/>
              <a:gd name="csX3" fmla="*/ 11743199 w 11743199"/>
              <a:gd name="csY3" fmla="*/ 0 h 7765464"/>
              <a:gd name="csX4" fmla="*/ 11743199 w 11743199"/>
              <a:gd name="csY4" fmla="*/ 7347134 h 7765464"/>
              <a:gd name="csX5" fmla="*/ 11743199 w 11743199"/>
              <a:gd name="csY5" fmla="*/ 7765464 h 7765464"/>
              <a:gd name="csX6" fmla="*/ 2401 w 11743199"/>
              <a:gd name="csY6" fmla="*/ 7765464 h 7765464"/>
              <a:gd name="csX7" fmla="*/ 2401 w 11743199"/>
              <a:gd name="csY7" fmla="*/ 7751655 h 7765464"/>
              <a:gd name="csX8" fmla="*/ 2401 w 11743199"/>
              <a:gd name="csY8" fmla="*/ 3780066 h 7765464"/>
              <a:gd name="csX9" fmla="*/ 2401 w 11743199"/>
              <a:gd name="csY9" fmla="*/ 3400476 h 7765464"/>
              <a:gd name="csX10" fmla="*/ 2401 w 11743199"/>
              <a:gd name="csY10" fmla="*/ 3183463 h 7765464"/>
              <a:gd name="csX11" fmla="*/ 2401 w 11743199"/>
              <a:gd name="csY11" fmla="*/ 3069771 h 7765464"/>
              <a:gd name="csX12" fmla="*/ 0 w 11743199"/>
              <a:gd name="csY12" fmla="*/ 3069771 h 7765464"/>
              <a:gd name="csX13" fmla="*/ 0 w 11743199"/>
              <a:gd name="csY13" fmla="*/ 918469 h 7765464"/>
              <a:gd name="csX14" fmla="*/ 0 w 11743199"/>
              <a:gd name="csY14" fmla="*/ 914400 h 7765464"/>
              <a:gd name="csX15" fmla="*/ 4721 w 11743199"/>
              <a:gd name="csY15" fmla="*/ 820908 h 7765464"/>
              <a:gd name="csX16" fmla="*/ 914400 w 11743199"/>
              <a:gd name="csY16" fmla="*/ 0 h 77654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1743199" h="7765464">
                <a:moveTo>
                  <a:pt x="914400" y="0"/>
                </a:moveTo>
                <a:lnTo>
                  <a:pt x="1832136" y="0"/>
                </a:lnTo>
                <a:lnTo>
                  <a:pt x="3069771" y="0"/>
                </a:lnTo>
                <a:lnTo>
                  <a:pt x="11743199" y="0"/>
                </a:lnTo>
                <a:cubicBezTo>
                  <a:pt x="11743199" y="0"/>
                  <a:pt x="11743199" y="0"/>
                  <a:pt x="11743199" y="7347134"/>
                </a:cubicBezTo>
                <a:lnTo>
                  <a:pt x="11743199" y="7765464"/>
                </a:lnTo>
                <a:lnTo>
                  <a:pt x="2401" y="7765464"/>
                </a:lnTo>
                <a:lnTo>
                  <a:pt x="2401" y="7751655"/>
                </a:lnTo>
                <a:cubicBezTo>
                  <a:pt x="2401" y="7305223"/>
                  <a:pt x="2401" y="6254244"/>
                  <a:pt x="2401" y="3780066"/>
                </a:cubicBezTo>
                <a:lnTo>
                  <a:pt x="2401" y="3400476"/>
                </a:lnTo>
                <a:lnTo>
                  <a:pt x="2401" y="3183463"/>
                </a:lnTo>
                <a:lnTo>
                  <a:pt x="2401" y="3069771"/>
                </a:lnTo>
                <a:lnTo>
                  <a:pt x="0" y="3069771"/>
                </a:lnTo>
                <a:lnTo>
                  <a:pt x="0" y="918469"/>
                </a:lnTo>
                <a:lnTo>
                  <a:pt x="0" y="914400"/>
                </a:lnTo>
                <a:lnTo>
                  <a:pt x="4721" y="820908"/>
                </a:lnTo>
                <a:cubicBezTo>
                  <a:pt x="51547" y="359816"/>
                  <a:pt x="440954" y="0"/>
                  <a:pt x="914400" y="0"/>
                </a:cubicBezTo>
                <a:close/>
              </a:path>
            </a:pathLst>
          </a:custGeom>
          <a:blipFill>
            <a:blip r:embed="rId2"/>
            <a:stretch>
              <a:fillRect/>
            </a:stretch>
          </a:blipFill>
          <a:ln>
            <a:noFill/>
          </a:ln>
        </p:spPr>
        <p:txBody>
          <a:bodyPr vert="horz" wrap="square" lIns="0" tIns="0" rIns="0" bIns="0" numCol="1" anchor="t" anchorCtr="0" compatLnSpc="1">
            <a:prstTxWarp prst="textNoShape">
              <a:avLst/>
            </a:prstTxWarp>
            <a:noAutofit/>
          </a:bodyPr>
          <a:lstStyle>
            <a:lvl1pPr marL="0" indent="0" algn="ctr" defTabSz="914400" rtl="0" eaLnBrk="1" latinLnBrk="0" hangingPunct="1">
              <a:lnSpc>
                <a:spcPct val="100000"/>
              </a:lnSpc>
              <a:spcBef>
                <a:spcPts val="0"/>
              </a:spcBef>
              <a:buFontTx/>
              <a:buNone/>
              <a:defRPr/>
            </a:lvl1pPr>
          </a:lstStyle>
          <a:p>
            <a:r>
              <a:rPr lang="en-NL"/>
              <a:t>[Kader voor een afbeelding]</a:t>
            </a:r>
          </a:p>
        </p:txBody>
      </p:sp>
    </p:spTree>
    <p:extLst>
      <p:ext uri="{BB962C8B-B14F-4D97-AF65-F5344CB8AC3E}">
        <p14:creationId xmlns:p14="http://schemas.microsoft.com/office/powerpoint/2010/main" val="256561339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Hoofdstuktitel (H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232ADCCE-AE72-3720-1D37-F5C5EDDE99D2}"/>
              </a:ext>
              <a:ext uri="{C183D7F6-B498-43B3-948B-1728B52AA6E4}">
                <adec:decorative xmlns:adec="http://schemas.microsoft.com/office/drawing/2017/decorative" val="1"/>
              </a:ext>
            </a:extLst>
          </p:cNvPr>
          <p:cNvSpPr>
            <a:spLocks/>
          </p:cNvSpPr>
          <p:nvPr userDrawn="1"/>
        </p:nvSpPr>
        <p:spPr bwMode="auto">
          <a:xfrm flipH="1">
            <a:off x="228600" y="228600"/>
            <a:ext cx="11734800" cy="6172200"/>
          </a:xfrm>
          <a:custGeom>
            <a:avLst/>
            <a:gdLst>
              <a:gd name="csX0" fmla="*/ 11734800 w 11734800"/>
              <a:gd name="csY0" fmla="*/ 1334386 h 6172200"/>
              <a:gd name="csX1" fmla="*/ 11732921 w 11734800"/>
              <a:gd name="csY1" fmla="*/ 1334386 h 6172200"/>
              <a:gd name="csX2" fmla="*/ 11734800 w 11734800"/>
              <a:gd name="csY2" fmla="*/ 1371600 h 6172200"/>
              <a:gd name="csX3" fmla="*/ 11734800 w 11734800"/>
              <a:gd name="csY3" fmla="*/ 1354690 h 6172200"/>
              <a:gd name="csX4" fmla="*/ 10363200 w 11734800"/>
              <a:gd name="csY4" fmla="*/ 0 h 6172200"/>
              <a:gd name="csX5" fmla="*/ 10357884 w 11734800"/>
              <a:gd name="csY5" fmla="*/ 268 h 6172200"/>
              <a:gd name="csX6" fmla="*/ 10357884 w 11734800"/>
              <a:gd name="csY6" fmla="*/ 0 h 6172200"/>
              <a:gd name="csX7" fmla="*/ 10325986 w 11734800"/>
              <a:gd name="csY7" fmla="*/ 0 h 6172200"/>
              <a:gd name="csX8" fmla="*/ 8093149 w 11734800"/>
              <a:gd name="csY8" fmla="*/ 0 h 6172200"/>
              <a:gd name="csX9" fmla="*/ 0 w 11734800"/>
              <a:gd name="csY9" fmla="*/ 0 h 6172200"/>
              <a:gd name="csX10" fmla="*/ 0 w 11734800"/>
              <a:gd name="csY10" fmla="*/ 6172200 h 6172200"/>
              <a:gd name="csX11" fmla="*/ 11734800 w 11734800"/>
              <a:gd name="csY11" fmla="*/ 6172200 h 6172200"/>
              <a:gd name="csX12" fmla="*/ 11734800 w 11734800"/>
              <a:gd name="csY12" fmla="*/ 1455937 h 6172200"/>
              <a:gd name="csX13" fmla="*/ 11734800 w 11734800"/>
              <a:gd name="csY13" fmla="*/ 1371600 h 6172200"/>
              <a:gd name="csX14" fmla="*/ 10363200 w 11734800"/>
              <a:gd name="csY14" fmla="*/ 0 h 6172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734800" h="6172200">
                <a:moveTo>
                  <a:pt x="11734800" y="1334386"/>
                </a:moveTo>
                <a:lnTo>
                  <a:pt x="11732921" y="1334386"/>
                </a:lnTo>
                <a:lnTo>
                  <a:pt x="11734800" y="1371600"/>
                </a:lnTo>
                <a:lnTo>
                  <a:pt x="11734800" y="1354690"/>
                </a:lnTo>
                <a:close/>
                <a:moveTo>
                  <a:pt x="10363200" y="0"/>
                </a:moveTo>
                <a:lnTo>
                  <a:pt x="10357884" y="268"/>
                </a:lnTo>
                <a:lnTo>
                  <a:pt x="10357884" y="0"/>
                </a:lnTo>
                <a:lnTo>
                  <a:pt x="10325986" y="0"/>
                </a:lnTo>
                <a:lnTo>
                  <a:pt x="8093149" y="0"/>
                </a:lnTo>
                <a:lnTo>
                  <a:pt x="0" y="0"/>
                </a:lnTo>
                <a:cubicBezTo>
                  <a:pt x="0" y="6172200"/>
                  <a:pt x="0" y="6172200"/>
                  <a:pt x="0" y="6172200"/>
                </a:cubicBezTo>
                <a:cubicBezTo>
                  <a:pt x="11734800" y="6172200"/>
                  <a:pt x="11734800" y="6172200"/>
                  <a:pt x="11734800" y="6172200"/>
                </a:cubicBezTo>
                <a:cubicBezTo>
                  <a:pt x="11734800" y="3378994"/>
                  <a:pt x="11734800" y="2069678"/>
                  <a:pt x="11734800" y="1455937"/>
                </a:cubicBezTo>
                <a:lnTo>
                  <a:pt x="11734800" y="1371600"/>
                </a:lnTo>
                <a:cubicBezTo>
                  <a:pt x="11734800" y="614086"/>
                  <a:pt x="11120714" y="0"/>
                  <a:pt x="10363200"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nl-NL"/>
          </a:p>
        </p:txBody>
      </p:sp>
      <p:sp>
        <p:nvSpPr>
          <p:cNvPr id="13" name="01_***Title 2">
            <a:extLst>
              <a:ext uri="{FF2B5EF4-FFF2-40B4-BE49-F238E27FC236}">
                <a16:creationId xmlns:a16="http://schemas.microsoft.com/office/drawing/2014/main" id="{2FD62A5F-DB6C-F6C9-84F6-942550040125}"/>
              </a:ext>
            </a:extLst>
          </p:cNvPr>
          <p:cNvSpPr>
            <a:spLocks noGrp="1"/>
          </p:cNvSpPr>
          <p:nvPr>
            <p:ph type="title" hasCustomPrompt="1"/>
          </p:nvPr>
        </p:nvSpPr>
        <p:spPr>
          <a:xfrm>
            <a:off x="685800" y="4196882"/>
            <a:ext cx="10820400" cy="1574800"/>
          </a:xfrm>
        </p:spPr>
        <p:txBody>
          <a:bodyPr anchor="b"/>
          <a:lstStyle>
            <a:lvl1pPr>
              <a:defRPr kumimoji="0" sz="5400" b="1" i="0" u="none" baseline="0">
                <a:solidFill>
                  <a:schemeClr val="bg2">
                    <a:lumMod val="100000"/>
                  </a:schemeClr>
                </a:solidFill>
                <a:latin typeface="RijksSansTT" panose="020B0604020202020204" charset="0"/>
              </a:defRPr>
            </a:lvl1pPr>
          </a:lstStyle>
          <a:p>
            <a:r>
              <a:rPr lang="nl-NL"/>
              <a:t>[Kader voor titel van een hoofdstuk]</a:t>
            </a:r>
          </a:p>
        </p:txBody>
      </p:sp>
      <p:sp>
        <p:nvSpPr>
          <p:cNvPr id="14" name="Date Placeholder 3">
            <a:extLst>
              <a:ext uri="{FF2B5EF4-FFF2-40B4-BE49-F238E27FC236}">
                <a16:creationId xmlns:a16="http://schemas.microsoft.com/office/drawing/2014/main" id="{6B737F95-47E5-730B-9DA9-DF56713EFFC1}"/>
              </a:ext>
            </a:extLst>
          </p:cNvPr>
          <p:cNvSpPr>
            <a:spLocks noGrp="1"/>
          </p:cNvSpPr>
          <p:nvPr>
            <p:ph type="dt" sz="half" idx="10"/>
          </p:nvPr>
        </p:nvSpPr>
        <p:spPr>
          <a:xfrm>
            <a:off x="10744200" y="6553200"/>
            <a:ext cx="762000" cy="254000"/>
          </a:xfrm>
        </p:spPr>
        <p:txBody>
          <a:bodyPr/>
          <a:lstStyle>
            <a:lvl1pPr algn="r">
              <a:defRPr/>
            </a:lvl1pPr>
          </a:lstStyle>
          <a:p>
            <a:fld id="{B6D50166-7B16-42A5-8AD1-D6522B140C10}" type="datetime4">
              <a:rPr lang="nl-NL" smtClean="0"/>
              <a:t>17 september 2026</a:t>
            </a:fld>
            <a:endParaRPr lang="nl-NL"/>
          </a:p>
        </p:txBody>
      </p:sp>
      <p:sp>
        <p:nvSpPr>
          <p:cNvPr id="15" name="Footer Placeholder 4">
            <a:extLst>
              <a:ext uri="{FF2B5EF4-FFF2-40B4-BE49-F238E27FC236}">
                <a16:creationId xmlns:a16="http://schemas.microsoft.com/office/drawing/2014/main" id="{007F0E15-A4D0-6572-84FE-E07F4800E5DB}"/>
              </a:ext>
            </a:extLst>
          </p:cNvPr>
          <p:cNvSpPr>
            <a:spLocks noGrp="1"/>
          </p:cNvSpPr>
          <p:nvPr>
            <p:ph type="ftr" sz="quarter" idx="11"/>
          </p:nvPr>
        </p:nvSpPr>
        <p:spPr>
          <a:xfrm>
            <a:off x="3073400" y="6553200"/>
            <a:ext cx="6045200" cy="254000"/>
          </a:xfrm>
        </p:spPr>
        <p:txBody>
          <a:bodyPr/>
          <a:lstStyle>
            <a:lvl1pPr algn="ctr">
              <a:defRPr/>
            </a:lvl1pPr>
          </a:lstStyle>
          <a:p>
            <a:r>
              <a:rPr lang="nl-NL"/>
              <a:t>Typ hier bijvoorbeeld de titel van de presentatie, via Invoegen Kop &amp; voettekst</a:t>
            </a:r>
          </a:p>
        </p:txBody>
      </p:sp>
      <p:sp>
        <p:nvSpPr>
          <p:cNvPr id="16" name="Slide Number Placeholder 5">
            <a:extLst>
              <a:ext uri="{FF2B5EF4-FFF2-40B4-BE49-F238E27FC236}">
                <a16:creationId xmlns:a16="http://schemas.microsoft.com/office/drawing/2014/main" id="{DE3DE94A-91BD-D7BF-252C-67BE9C3637EE}"/>
              </a:ext>
            </a:extLst>
          </p:cNvPr>
          <p:cNvSpPr>
            <a:spLocks noGrp="1"/>
          </p:cNvSpPr>
          <p:nvPr>
            <p:ph type="sldNum" sz="quarter" idx="12"/>
          </p:nvPr>
        </p:nvSpPr>
        <p:spPr>
          <a:xfrm>
            <a:off x="11569700" y="6553200"/>
            <a:ext cx="393700" cy="254000"/>
          </a:xfrm>
        </p:spPr>
        <p:txBody>
          <a:bodyPr/>
          <a:lstStyle>
            <a:lvl1pPr algn="r">
              <a:defRPr/>
            </a:lvl1pPr>
          </a:lstStyle>
          <a:p>
            <a:fld id="{8F18802B-E4C7-4B2D-B37A-6B7CC3C134EA}" type="slidenum">
              <a:rPr lang="nl-NL" smtClean="0"/>
              <a:pPr/>
              <a:t>‹nr.›</a:t>
            </a:fld>
            <a:endParaRPr lang="nl-NL"/>
          </a:p>
        </p:txBody>
      </p:sp>
    </p:spTree>
    <p:extLst>
      <p:ext uri="{BB962C8B-B14F-4D97-AF65-F5344CB8AC3E}">
        <p14:creationId xmlns:p14="http://schemas.microsoft.com/office/powerpoint/2010/main" val="89681752"/>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el en object (H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0110E01-ABA6-E1B4-0711-A35C527245BC}"/>
              </a:ext>
              <a:ext uri="{C183D7F6-B498-43B3-948B-1728B52AA6E4}">
                <adec:decorative xmlns:adec="http://schemas.microsoft.com/office/drawing/2017/decorative" val="1"/>
              </a:ext>
            </a:extLst>
          </p:cNvPr>
          <p:cNvSpPr>
            <a:spLocks/>
          </p:cNvSpPr>
          <p:nvPr userDrawn="1"/>
        </p:nvSpPr>
        <p:spPr bwMode="auto">
          <a:xfrm flipV="1">
            <a:off x="228600" y="230400"/>
            <a:ext cx="11734800" cy="6172200"/>
          </a:xfrm>
          <a:custGeom>
            <a:avLst/>
            <a:gdLst>
              <a:gd name="csX0" fmla="*/ 11734800 w 11734800"/>
              <a:gd name="csY0" fmla="*/ 1334386 h 6172200"/>
              <a:gd name="csX1" fmla="*/ 11732921 w 11734800"/>
              <a:gd name="csY1" fmla="*/ 1334386 h 6172200"/>
              <a:gd name="csX2" fmla="*/ 11734800 w 11734800"/>
              <a:gd name="csY2" fmla="*/ 1371600 h 6172200"/>
              <a:gd name="csX3" fmla="*/ 11734800 w 11734800"/>
              <a:gd name="csY3" fmla="*/ 1354690 h 6172200"/>
              <a:gd name="csX4" fmla="*/ 10363200 w 11734800"/>
              <a:gd name="csY4" fmla="*/ 0 h 6172200"/>
              <a:gd name="csX5" fmla="*/ 10357884 w 11734800"/>
              <a:gd name="csY5" fmla="*/ 268 h 6172200"/>
              <a:gd name="csX6" fmla="*/ 10357884 w 11734800"/>
              <a:gd name="csY6" fmla="*/ 0 h 6172200"/>
              <a:gd name="csX7" fmla="*/ 10325986 w 11734800"/>
              <a:gd name="csY7" fmla="*/ 0 h 6172200"/>
              <a:gd name="csX8" fmla="*/ 8093149 w 11734800"/>
              <a:gd name="csY8" fmla="*/ 0 h 6172200"/>
              <a:gd name="csX9" fmla="*/ 0 w 11734800"/>
              <a:gd name="csY9" fmla="*/ 0 h 6172200"/>
              <a:gd name="csX10" fmla="*/ 0 w 11734800"/>
              <a:gd name="csY10" fmla="*/ 6172200 h 6172200"/>
              <a:gd name="csX11" fmla="*/ 11734800 w 11734800"/>
              <a:gd name="csY11" fmla="*/ 6172200 h 6172200"/>
              <a:gd name="csX12" fmla="*/ 11734800 w 11734800"/>
              <a:gd name="csY12" fmla="*/ 1455937 h 6172200"/>
              <a:gd name="csX13" fmla="*/ 11734800 w 11734800"/>
              <a:gd name="csY13" fmla="*/ 1371600 h 6172200"/>
              <a:gd name="csX14" fmla="*/ 10363200 w 11734800"/>
              <a:gd name="csY14" fmla="*/ 0 h 6172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734800" h="6172200">
                <a:moveTo>
                  <a:pt x="11734800" y="1334386"/>
                </a:moveTo>
                <a:lnTo>
                  <a:pt x="11732921" y="1334386"/>
                </a:lnTo>
                <a:lnTo>
                  <a:pt x="11734800" y="1371600"/>
                </a:lnTo>
                <a:lnTo>
                  <a:pt x="11734800" y="1354690"/>
                </a:lnTo>
                <a:close/>
                <a:moveTo>
                  <a:pt x="10363200" y="0"/>
                </a:moveTo>
                <a:lnTo>
                  <a:pt x="10357884" y="268"/>
                </a:lnTo>
                <a:lnTo>
                  <a:pt x="10357884" y="0"/>
                </a:lnTo>
                <a:lnTo>
                  <a:pt x="10325986" y="0"/>
                </a:lnTo>
                <a:lnTo>
                  <a:pt x="8093149" y="0"/>
                </a:lnTo>
                <a:lnTo>
                  <a:pt x="0" y="0"/>
                </a:lnTo>
                <a:cubicBezTo>
                  <a:pt x="0" y="6172200"/>
                  <a:pt x="0" y="6172200"/>
                  <a:pt x="0" y="6172200"/>
                </a:cubicBezTo>
                <a:cubicBezTo>
                  <a:pt x="11734800" y="6172200"/>
                  <a:pt x="11734800" y="6172200"/>
                  <a:pt x="11734800" y="6172200"/>
                </a:cubicBezTo>
                <a:cubicBezTo>
                  <a:pt x="11734800" y="3378994"/>
                  <a:pt x="11734800" y="2069678"/>
                  <a:pt x="11734800" y="1455937"/>
                </a:cubicBezTo>
                <a:lnTo>
                  <a:pt x="11734800" y="1371600"/>
                </a:lnTo>
                <a:cubicBezTo>
                  <a:pt x="11734800" y="614086"/>
                  <a:pt x="11120714" y="0"/>
                  <a:pt x="10363200" y="0"/>
                </a:cubicBez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endParaRPr lang="nl-NL"/>
          </a:p>
        </p:txBody>
      </p:sp>
      <p:sp>
        <p:nvSpPr>
          <p:cNvPr id="15" name="01_Title 2">
            <a:extLst>
              <a:ext uri="{FF2B5EF4-FFF2-40B4-BE49-F238E27FC236}">
                <a16:creationId xmlns:a16="http://schemas.microsoft.com/office/drawing/2014/main" id="{AB42A4A1-1BD4-47F5-643F-439B304F4C38}"/>
              </a:ext>
            </a:extLst>
          </p:cNvPr>
          <p:cNvSpPr>
            <a:spLocks noGrp="1"/>
          </p:cNvSpPr>
          <p:nvPr>
            <p:ph type="title" hasCustomPrompt="1"/>
          </p:nvPr>
        </p:nvSpPr>
        <p:spPr>
          <a:xfrm>
            <a:off x="685800" y="673100"/>
            <a:ext cx="10058400" cy="901700"/>
          </a:xfrm>
        </p:spPr>
        <p:txBody>
          <a:bodyPr anchor="b"/>
          <a:lstStyle>
            <a:lvl1pPr>
              <a:defRPr kumimoji="0" sz="3600" b="1" i="0" u="none" baseline="0">
                <a:solidFill>
                  <a:schemeClr val="tx2"/>
                </a:solidFill>
                <a:latin typeface="RijksSansTT" panose="020B0604020202020204" charset="0"/>
              </a:defRPr>
            </a:lvl1pPr>
          </a:lstStyle>
          <a:p>
            <a:r>
              <a:rPr lang="nl-NL"/>
              <a:t>[Kader voor een titel]</a:t>
            </a:r>
          </a:p>
        </p:txBody>
      </p:sp>
      <p:sp>
        <p:nvSpPr>
          <p:cNvPr id="16" name="02_Content Placeholder 3[PHJU]"/>
          <p:cNvSpPr>
            <a:spLocks noGrp="1"/>
          </p:cNvSpPr>
          <p:nvPr>
            <p:ph idx="1" hasCustomPrompt="1"/>
          </p:nvPr>
        </p:nvSpPr>
        <p:spPr>
          <a:xfrm>
            <a:off x="685800" y="1805200"/>
            <a:ext cx="10058400" cy="4260622"/>
          </a:xfrm>
        </p:spPr>
        <p:txBody>
          <a:bodyPr/>
          <a:lstStyle>
            <a:lvl1pPr marL="162000" marR="0" indent="-162000" algn="l" defTabSz="914400" rtl="0" eaLnBrk="1" fontAlgn="auto" latinLnBrk="0" hangingPunct="1">
              <a:lnSpc>
                <a:spcPct val="105000"/>
              </a:lnSpc>
              <a:spcBef>
                <a:spcPts val="900"/>
              </a:spcBef>
              <a:spcAft>
                <a:spcPts val="0"/>
              </a:spcAft>
              <a:buClrTx/>
              <a:buSzTx/>
              <a:buFont typeface="RijksSansTT ExtraBold" panose="020B0904010101010104" pitchFamily="34" charset="0"/>
              <a:buChar char="•"/>
              <a:tabLst/>
              <a:defRPr baseline="0"/>
            </a:lvl1pPr>
          </a:lstStyle>
          <a:p>
            <a:pPr marL="162000" marR="0" lvl="0" indent="-162000" algn="l" defTabSz="914400" rtl="0" eaLnBrk="1" fontAlgn="auto" latinLnBrk="0" hangingPunct="1">
              <a:lnSpc>
                <a:spcPct val="105000"/>
              </a:lnSpc>
              <a:spcBef>
                <a:spcPts val="900"/>
              </a:spcBef>
              <a:spcAft>
                <a:spcPts val="0"/>
              </a:spcAft>
              <a:buClrTx/>
              <a:buSzTx/>
              <a:buFont typeface="RijksSansTT ExtraBold" panose="020B0904010101010104" pitchFamily="34" charset="0"/>
              <a:buChar char="•"/>
              <a:tabLst/>
              <a:defRPr/>
            </a:pPr>
            <a:r>
              <a:rPr lang="nl-NL"/>
              <a:t>[Kader voor tekst of klik op een pictogram om een object in te voegen]</a:t>
            </a:r>
          </a:p>
        </p:txBody>
      </p:sp>
      <p:sp>
        <p:nvSpPr>
          <p:cNvPr id="17" name="Date Placeholder 4">
            <a:extLst>
              <a:ext uri="{FF2B5EF4-FFF2-40B4-BE49-F238E27FC236}">
                <a16:creationId xmlns:a16="http://schemas.microsoft.com/office/drawing/2014/main" id="{EE9458E5-BBFE-F8AD-309C-AC7D0934995E}"/>
              </a:ext>
            </a:extLst>
          </p:cNvPr>
          <p:cNvSpPr>
            <a:spLocks noGrp="1"/>
          </p:cNvSpPr>
          <p:nvPr>
            <p:ph type="dt" sz="half" idx="10"/>
          </p:nvPr>
        </p:nvSpPr>
        <p:spPr>
          <a:xfrm>
            <a:off x="10744200" y="6553200"/>
            <a:ext cx="762000" cy="254000"/>
          </a:xfrm>
        </p:spPr>
        <p:txBody>
          <a:bodyPr/>
          <a:lstStyle/>
          <a:p>
            <a:fld id="{F89A4778-55DE-4B61-A3BB-2E7D2AD2AAEB}" type="datetime4">
              <a:rPr lang="nl-NL" smtClean="0"/>
              <a:t>17 september 2026</a:t>
            </a:fld>
            <a:endParaRPr lang="nl-NL"/>
          </a:p>
        </p:txBody>
      </p:sp>
      <p:sp>
        <p:nvSpPr>
          <p:cNvPr id="18" name="Footer Placeholder 5">
            <a:extLst>
              <a:ext uri="{FF2B5EF4-FFF2-40B4-BE49-F238E27FC236}">
                <a16:creationId xmlns:a16="http://schemas.microsoft.com/office/drawing/2014/main" id="{739475D4-D97A-A5CA-CD63-9AB2BD4EC4D1}"/>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p>
        </p:txBody>
      </p:sp>
      <p:sp>
        <p:nvSpPr>
          <p:cNvPr id="19" name="Slide Number Placeholder 6">
            <a:extLst>
              <a:ext uri="{FF2B5EF4-FFF2-40B4-BE49-F238E27FC236}">
                <a16:creationId xmlns:a16="http://schemas.microsoft.com/office/drawing/2014/main" id="{7BC5C5CC-BAE0-5DDC-1CF1-618BCF206913}"/>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334265732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tekst+foto(R) (H2)]">
    <p:spTree>
      <p:nvGrpSpPr>
        <p:cNvPr id="1" name=""/>
        <p:cNvGrpSpPr/>
        <p:nvPr/>
      </p:nvGrpSpPr>
      <p:grpSpPr>
        <a:xfrm>
          <a:off x="0" y="0"/>
          <a:ext cx="0" cy="0"/>
          <a:chOff x="0" y="0"/>
          <a:chExt cx="0" cy="0"/>
        </a:xfrm>
      </p:grpSpPr>
      <p:sp>
        <p:nvSpPr>
          <p:cNvPr id="16" name="01_Title 1">
            <a:extLst>
              <a:ext uri="{FF2B5EF4-FFF2-40B4-BE49-F238E27FC236}">
                <a16:creationId xmlns:a16="http://schemas.microsoft.com/office/drawing/2014/main" id="{E757B588-6C17-C446-05FB-D3CA78A4EF3D}"/>
              </a:ext>
            </a:extLst>
          </p:cNvPr>
          <p:cNvSpPr>
            <a:spLocks noGrp="1"/>
          </p:cNvSpPr>
          <p:nvPr>
            <p:ph type="title" hasCustomPrompt="1"/>
          </p:nvPr>
        </p:nvSpPr>
        <p:spPr>
          <a:xfrm>
            <a:off x="685800" y="673100"/>
            <a:ext cx="11277600" cy="901700"/>
          </a:xfrm>
        </p:spPr>
        <p:txBody>
          <a:bodyPr/>
          <a:lstStyle>
            <a:lvl1pPr>
              <a:defRPr kumimoji="0" sz="3600" b="1" i="0" u="none" baseline="0">
                <a:solidFill>
                  <a:schemeClr val="tx2"/>
                </a:solidFill>
                <a:latin typeface="RijksSansTT" panose="020B0604020202020204" charset="0"/>
              </a:defRPr>
            </a:lvl1pPr>
          </a:lstStyle>
          <a:p>
            <a:r>
              <a:rPr lang="nl-NL"/>
              <a:t>[Kader voor een titel]</a:t>
            </a:r>
          </a:p>
        </p:txBody>
      </p:sp>
      <p:sp>
        <p:nvSpPr>
          <p:cNvPr id="17" name="02_Placeholder 2[PHJU]">
            <a:extLst>
              <a:ext uri="{FF2B5EF4-FFF2-40B4-BE49-F238E27FC236}">
                <a16:creationId xmlns:a16="http://schemas.microsoft.com/office/drawing/2014/main" id="{1312B15C-D287-972C-EA43-AC1A12B3C1E5}"/>
              </a:ext>
            </a:extLst>
          </p:cNvPr>
          <p:cNvSpPr>
            <a:spLocks noGrp="1"/>
          </p:cNvSpPr>
          <p:nvPr>
            <p:ph type="body" sz="quarter" idx="23" hasCustomPrompt="1"/>
          </p:nvPr>
        </p:nvSpPr>
        <p:spPr>
          <a:xfrm>
            <a:off x="685800" y="1805200"/>
            <a:ext cx="4965700" cy="4473556"/>
          </a:xfrm>
        </p:spPr>
        <p:txBody>
          <a:bodyPr/>
          <a:lstStyle/>
          <a:p>
            <a:r>
              <a:rPr lang="nl-NL"/>
              <a:t>[Kader voor tekst]</a:t>
            </a:r>
          </a:p>
        </p:txBody>
      </p:sp>
      <p:sp>
        <p:nvSpPr>
          <p:cNvPr id="6" name="Picture Placeholder 5">
            <a:extLst>
              <a:ext uri="{FF2B5EF4-FFF2-40B4-BE49-F238E27FC236}">
                <a16:creationId xmlns:a16="http://schemas.microsoft.com/office/drawing/2014/main" id="{E0542133-8AA0-541E-F3AE-8EB79E88F62B}"/>
              </a:ext>
            </a:extLst>
          </p:cNvPr>
          <p:cNvSpPr>
            <a:spLocks noGrp="1"/>
          </p:cNvSpPr>
          <p:nvPr>
            <p:ph type="pic" idx="1000" hasCustomPrompt="1"/>
          </p:nvPr>
        </p:nvSpPr>
        <p:spPr bwMode="auto">
          <a:xfrm>
            <a:off x="6096000" y="1805200"/>
            <a:ext cx="5867400" cy="4473556"/>
          </a:xfrm>
          <a:custGeom>
            <a:avLst/>
            <a:gdLst>
              <a:gd name="connsiteX0" fmla="*/ 914400 w 5867400"/>
              <a:gd name="connsiteY0" fmla="*/ 0 h 4473556"/>
              <a:gd name="connsiteX1" fmla="*/ 5867400 w 5867400"/>
              <a:gd name="connsiteY1" fmla="*/ 0 h 4473556"/>
              <a:gd name="connsiteX2" fmla="*/ 5867400 w 5867400"/>
              <a:gd name="connsiteY2" fmla="*/ 4156630 h 4473556"/>
              <a:gd name="connsiteX3" fmla="*/ 5867400 w 5867400"/>
              <a:gd name="connsiteY3" fmla="*/ 4473556 h 4473556"/>
              <a:gd name="connsiteX4" fmla="*/ 0 w 5867400"/>
              <a:gd name="connsiteY4" fmla="*/ 4473556 h 4473556"/>
              <a:gd name="connsiteX5" fmla="*/ 0 w 5867400"/>
              <a:gd name="connsiteY5" fmla="*/ 4460379 h 4473556"/>
              <a:gd name="connsiteX6" fmla="*/ 0 w 5867400"/>
              <a:gd name="connsiteY6" fmla="*/ 914400 h 4473556"/>
              <a:gd name="connsiteX7" fmla="*/ 914400 w 5867400"/>
              <a:gd name="connsiteY7" fmla="*/ 0 h 4473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67400" h="4473556">
                <a:moveTo>
                  <a:pt x="914400" y="0"/>
                </a:moveTo>
                <a:lnTo>
                  <a:pt x="5867400" y="0"/>
                </a:lnTo>
                <a:cubicBezTo>
                  <a:pt x="5867400" y="0"/>
                  <a:pt x="5867400" y="0"/>
                  <a:pt x="5867400" y="4156630"/>
                </a:cubicBezTo>
                <a:lnTo>
                  <a:pt x="5867400" y="4473556"/>
                </a:lnTo>
                <a:lnTo>
                  <a:pt x="0" y="4473556"/>
                </a:lnTo>
                <a:lnTo>
                  <a:pt x="0" y="4460379"/>
                </a:lnTo>
                <a:cubicBezTo>
                  <a:pt x="0" y="4214813"/>
                  <a:pt x="0" y="3429000"/>
                  <a:pt x="0" y="914400"/>
                </a:cubicBezTo>
                <a:cubicBezTo>
                  <a:pt x="0" y="409258"/>
                  <a:pt x="409258" y="0"/>
                  <a:pt x="914400" y="0"/>
                </a:cubicBezTo>
                <a:close/>
              </a:path>
            </a:pathLst>
          </a:custGeom>
          <a:blipFill>
            <a:blip r:embed="rId2"/>
            <a:stretch>
              <a:fillRect/>
            </a:stretch>
          </a:blipFill>
          <a:ln>
            <a:noFill/>
          </a:ln>
        </p:spPr>
        <p:txBody>
          <a:bodyPr vert="horz" wrap="square" lIns="0" tIns="0" rIns="0" bIns="0" numCol="1" anchor="t" anchorCtr="0" compatLnSpc="1">
            <a:prstTxWarp prst="textNoShape">
              <a:avLst/>
            </a:prstTxWarp>
            <a:noAutofit/>
          </a:bodyPr>
          <a:lstStyle>
            <a:lvl1pPr marL="0" indent="0" algn="ctr" defTabSz="914400" rtl="0" eaLnBrk="1" latinLnBrk="0" hangingPunct="1">
              <a:lnSpc>
                <a:spcPct val="100000"/>
              </a:lnSpc>
              <a:spcBef>
                <a:spcPts val="0"/>
              </a:spcBef>
              <a:buFontTx/>
              <a:buNone/>
              <a:defRPr/>
            </a:lvl1pPr>
          </a:lstStyle>
          <a:p>
            <a:r>
              <a:rPr lang="en-NL"/>
              <a:t>[Kader voor een afbeelding]</a:t>
            </a:r>
          </a:p>
        </p:txBody>
      </p:sp>
      <p:sp>
        <p:nvSpPr>
          <p:cNvPr id="19" name="Date Placeholder 4">
            <a:extLst>
              <a:ext uri="{FF2B5EF4-FFF2-40B4-BE49-F238E27FC236}">
                <a16:creationId xmlns:a16="http://schemas.microsoft.com/office/drawing/2014/main" id="{6FB83BBE-5146-2620-503E-1968ABB1DAFB}"/>
              </a:ext>
            </a:extLst>
          </p:cNvPr>
          <p:cNvSpPr>
            <a:spLocks noGrp="1"/>
          </p:cNvSpPr>
          <p:nvPr>
            <p:ph type="dt" sz="half" idx="1001"/>
          </p:nvPr>
        </p:nvSpPr>
        <p:spPr>
          <a:xfrm>
            <a:off x="10744200" y="6553200"/>
            <a:ext cx="762000" cy="254000"/>
          </a:xfrm>
        </p:spPr>
        <p:txBody>
          <a:bodyPr/>
          <a:lstStyle/>
          <a:p>
            <a:fld id="{E73FB274-0E1B-46FF-A083-83C5A5F80E93}" type="datetime4">
              <a:rPr lang="nl-NL" smtClean="0"/>
              <a:t>17 september 2026</a:t>
            </a:fld>
            <a:endParaRPr lang="nl-NL"/>
          </a:p>
        </p:txBody>
      </p:sp>
      <p:sp>
        <p:nvSpPr>
          <p:cNvPr id="20" name="Footer Placeholder 5">
            <a:extLst>
              <a:ext uri="{FF2B5EF4-FFF2-40B4-BE49-F238E27FC236}">
                <a16:creationId xmlns:a16="http://schemas.microsoft.com/office/drawing/2014/main" id="{1C425FD4-6D07-C8CB-A405-0E1EF2D3E73F}"/>
              </a:ext>
            </a:extLst>
          </p:cNvPr>
          <p:cNvSpPr>
            <a:spLocks noGrp="1"/>
          </p:cNvSpPr>
          <p:nvPr>
            <p:ph type="ftr" sz="quarter" idx="1002"/>
          </p:nvPr>
        </p:nvSpPr>
        <p:spPr>
          <a:xfrm>
            <a:off x="3073400" y="6553200"/>
            <a:ext cx="6045200" cy="254000"/>
          </a:xfrm>
        </p:spPr>
        <p:txBody>
          <a:bodyPr/>
          <a:lstStyle/>
          <a:p>
            <a:r>
              <a:rPr lang="nl-NL"/>
              <a:t>Typ hier bijvoorbeeld de titel van de presentatie, via Invoegen Kop &amp; voettekst</a:t>
            </a:r>
          </a:p>
        </p:txBody>
      </p:sp>
      <p:sp>
        <p:nvSpPr>
          <p:cNvPr id="21" name="Slide Number Placeholder 6">
            <a:extLst>
              <a:ext uri="{FF2B5EF4-FFF2-40B4-BE49-F238E27FC236}">
                <a16:creationId xmlns:a16="http://schemas.microsoft.com/office/drawing/2014/main" id="{5E193F1B-FD9C-3278-A15D-987376A74D75}"/>
              </a:ext>
            </a:extLst>
          </p:cNvPr>
          <p:cNvSpPr>
            <a:spLocks noGrp="1"/>
          </p:cNvSpPr>
          <p:nvPr>
            <p:ph type="sldNum" sz="quarter" idx="1003"/>
          </p:nvPr>
        </p:nvSpPr>
        <p:spPr>
          <a:xfrm>
            <a:off x="11569700" y="6553200"/>
            <a:ext cx="393700" cy="254000"/>
          </a:xfrm>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8611009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el+tekst+foto(R) (H2)]">
    <p:spTree>
      <p:nvGrpSpPr>
        <p:cNvPr id="1" name=""/>
        <p:cNvGrpSpPr/>
        <p:nvPr/>
      </p:nvGrpSpPr>
      <p:grpSpPr>
        <a:xfrm>
          <a:off x="0" y="0"/>
          <a:ext cx="0" cy="0"/>
          <a:chOff x="0" y="0"/>
          <a:chExt cx="0" cy="0"/>
        </a:xfrm>
      </p:grpSpPr>
      <p:sp>
        <p:nvSpPr>
          <p:cNvPr id="16" name="01_Title 1">
            <a:extLst>
              <a:ext uri="{FF2B5EF4-FFF2-40B4-BE49-F238E27FC236}">
                <a16:creationId xmlns:a16="http://schemas.microsoft.com/office/drawing/2014/main" id="{E757B588-6C17-C446-05FB-D3CA78A4EF3D}"/>
              </a:ext>
            </a:extLst>
          </p:cNvPr>
          <p:cNvSpPr>
            <a:spLocks noGrp="1"/>
          </p:cNvSpPr>
          <p:nvPr>
            <p:ph type="title" hasCustomPrompt="1"/>
          </p:nvPr>
        </p:nvSpPr>
        <p:spPr>
          <a:xfrm>
            <a:off x="685800" y="673100"/>
            <a:ext cx="11277600" cy="901700"/>
          </a:xfrm>
        </p:spPr>
        <p:txBody>
          <a:bodyPr/>
          <a:lstStyle>
            <a:lvl1pPr>
              <a:defRPr kumimoji="0" sz="3600" b="1" i="0" u="none" baseline="0">
                <a:solidFill>
                  <a:schemeClr val="tx2"/>
                </a:solidFill>
                <a:latin typeface="RijksSansTT" panose="020B0604020202020204" charset="0"/>
              </a:defRPr>
            </a:lvl1pPr>
          </a:lstStyle>
          <a:p>
            <a:r>
              <a:rPr lang="nl-NL"/>
              <a:t>[Kader voor een titel]</a:t>
            </a:r>
          </a:p>
        </p:txBody>
      </p:sp>
      <p:sp>
        <p:nvSpPr>
          <p:cNvPr id="3" name="Picture Placeholder 2">
            <a:extLst>
              <a:ext uri="{FF2B5EF4-FFF2-40B4-BE49-F238E27FC236}">
                <a16:creationId xmlns:a16="http://schemas.microsoft.com/office/drawing/2014/main" id="{1023A3CB-E3D9-E261-1334-06197975D8A3}"/>
              </a:ext>
            </a:extLst>
          </p:cNvPr>
          <p:cNvSpPr>
            <a:spLocks noGrp="1"/>
          </p:cNvSpPr>
          <p:nvPr>
            <p:ph type="pic" idx="1000" hasCustomPrompt="1"/>
          </p:nvPr>
        </p:nvSpPr>
        <p:spPr bwMode="auto">
          <a:xfrm>
            <a:off x="685800" y="1805200"/>
            <a:ext cx="11277600" cy="4473556"/>
          </a:xfrm>
          <a:custGeom>
            <a:avLst/>
            <a:gdLst>
              <a:gd name="csX0" fmla="*/ 914400 w 11277600"/>
              <a:gd name="csY0" fmla="*/ 0 h 4473556"/>
              <a:gd name="csX1" fmla="*/ 4305300 w 11277600"/>
              <a:gd name="csY1" fmla="*/ 0 h 4473556"/>
              <a:gd name="csX2" fmla="*/ 5867400 w 11277600"/>
              <a:gd name="csY2" fmla="*/ 0 h 4473556"/>
              <a:gd name="csX3" fmla="*/ 11277600 w 11277600"/>
              <a:gd name="csY3" fmla="*/ 0 h 4473556"/>
              <a:gd name="csX4" fmla="*/ 11277600 w 11277600"/>
              <a:gd name="csY4" fmla="*/ 4473556 h 4473556"/>
              <a:gd name="csX5" fmla="*/ 5867400 w 11277600"/>
              <a:gd name="csY5" fmla="*/ 4473556 h 4473556"/>
              <a:gd name="csX6" fmla="*/ 4305300 w 11277600"/>
              <a:gd name="csY6" fmla="*/ 4473556 h 4473556"/>
              <a:gd name="csX7" fmla="*/ 0 w 11277600"/>
              <a:gd name="csY7" fmla="*/ 4473556 h 4473556"/>
              <a:gd name="csX8" fmla="*/ 0 w 11277600"/>
              <a:gd name="csY8" fmla="*/ 4460379 h 4473556"/>
              <a:gd name="csX9" fmla="*/ 0 w 11277600"/>
              <a:gd name="csY9" fmla="*/ 914400 h 4473556"/>
              <a:gd name="csX10" fmla="*/ 914400 w 11277600"/>
              <a:gd name="csY10" fmla="*/ 0 h 4473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277600" h="4473556">
                <a:moveTo>
                  <a:pt x="914400" y="0"/>
                </a:moveTo>
                <a:lnTo>
                  <a:pt x="4305300" y="0"/>
                </a:lnTo>
                <a:lnTo>
                  <a:pt x="5867400" y="0"/>
                </a:lnTo>
                <a:lnTo>
                  <a:pt x="11277600" y="0"/>
                </a:lnTo>
                <a:lnTo>
                  <a:pt x="11277600" y="4473556"/>
                </a:lnTo>
                <a:lnTo>
                  <a:pt x="5867400" y="4473556"/>
                </a:lnTo>
                <a:lnTo>
                  <a:pt x="4305300" y="4473556"/>
                </a:lnTo>
                <a:lnTo>
                  <a:pt x="0" y="4473556"/>
                </a:lnTo>
                <a:lnTo>
                  <a:pt x="0" y="4460379"/>
                </a:lnTo>
                <a:cubicBezTo>
                  <a:pt x="0" y="4214813"/>
                  <a:pt x="0" y="3429000"/>
                  <a:pt x="0" y="914400"/>
                </a:cubicBezTo>
                <a:cubicBezTo>
                  <a:pt x="0" y="409258"/>
                  <a:pt x="409258" y="0"/>
                  <a:pt x="914400" y="0"/>
                </a:cubicBezTo>
                <a:close/>
              </a:path>
            </a:pathLst>
          </a:custGeom>
          <a:blipFill>
            <a:blip r:embed="rId2"/>
            <a:stretch>
              <a:fillRect/>
            </a:stretch>
          </a:blipFill>
          <a:ln>
            <a:noFill/>
          </a:ln>
        </p:spPr>
        <p:txBody>
          <a:bodyPr vert="horz" wrap="square" lIns="0" tIns="0" rIns="0" bIns="0" numCol="1" anchor="t" anchorCtr="0" compatLnSpc="1">
            <a:prstTxWarp prst="textNoShape">
              <a:avLst/>
            </a:prstTxWarp>
            <a:noAutofit/>
          </a:bodyPr>
          <a:lstStyle>
            <a:lvl1pPr marL="0" indent="0" algn="ctr" defTabSz="914400" rtl="0" eaLnBrk="1" latinLnBrk="0" hangingPunct="1">
              <a:lnSpc>
                <a:spcPct val="100000"/>
              </a:lnSpc>
              <a:spcBef>
                <a:spcPts val="0"/>
              </a:spcBef>
              <a:buFontTx/>
              <a:buNone/>
              <a:defRPr/>
            </a:lvl1pPr>
          </a:lstStyle>
          <a:p>
            <a:r>
              <a:rPr lang="en-NL"/>
              <a:t>[Kader voor een afbeelding]</a:t>
            </a:r>
          </a:p>
        </p:txBody>
      </p:sp>
      <p:sp>
        <p:nvSpPr>
          <p:cNvPr id="19" name="Date Placeholder 4">
            <a:extLst>
              <a:ext uri="{FF2B5EF4-FFF2-40B4-BE49-F238E27FC236}">
                <a16:creationId xmlns:a16="http://schemas.microsoft.com/office/drawing/2014/main" id="{6FB83BBE-5146-2620-503E-1968ABB1DAFB}"/>
              </a:ext>
            </a:extLst>
          </p:cNvPr>
          <p:cNvSpPr>
            <a:spLocks noGrp="1"/>
          </p:cNvSpPr>
          <p:nvPr>
            <p:ph type="dt" sz="half" idx="1001"/>
          </p:nvPr>
        </p:nvSpPr>
        <p:spPr>
          <a:xfrm>
            <a:off x="10744200" y="6553200"/>
            <a:ext cx="762000" cy="254000"/>
          </a:xfrm>
        </p:spPr>
        <p:txBody>
          <a:bodyPr/>
          <a:lstStyle/>
          <a:p>
            <a:fld id="{E73FB274-0E1B-46FF-A083-83C5A5F80E93}" type="datetime4">
              <a:rPr lang="nl-NL" smtClean="0"/>
              <a:t>17 september 2026</a:t>
            </a:fld>
            <a:endParaRPr lang="nl-NL"/>
          </a:p>
        </p:txBody>
      </p:sp>
      <p:sp>
        <p:nvSpPr>
          <p:cNvPr id="20" name="Footer Placeholder 5">
            <a:extLst>
              <a:ext uri="{FF2B5EF4-FFF2-40B4-BE49-F238E27FC236}">
                <a16:creationId xmlns:a16="http://schemas.microsoft.com/office/drawing/2014/main" id="{1C425FD4-6D07-C8CB-A405-0E1EF2D3E73F}"/>
              </a:ext>
            </a:extLst>
          </p:cNvPr>
          <p:cNvSpPr>
            <a:spLocks noGrp="1"/>
          </p:cNvSpPr>
          <p:nvPr>
            <p:ph type="ftr" sz="quarter" idx="1002"/>
          </p:nvPr>
        </p:nvSpPr>
        <p:spPr>
          <a:xfrm>
            <a:off x="3073400" y="6553200"/>
            <a:ext cx="6045200" cy="254000"/>
          </a:xfrm>
        </p:spPr>
        <p:txBody>
          <a:bodyPr/>
          <a:lstStyle/>
          <a:p>
            <a:r>
              <a:rPr lang="nl-NL"/>
              <a:t>Typ hier bijvoorbeeld de titel van de presentatie, via Invoegen Kop &amp; voettekst</a:t>
            </a:r>
          </a:p>
        </p:txBody>
      </p:sp>
      <p:sp>
        <p:nvSpPr>
          <p:cNvPr id="21" name="Slide Number Placeholder 6">
            <a:extLst>
              <a:ext uri="{FF2B5EF4-FFF2-40B4-BE49-F238E27FC236}">
                <a16:creationId xmlns:a16="http://schemas.microsoft.com/office/drawing/2014/main" id="{5E193F1B-FD9C-3278-A15D-987376A74D75}"/>
              </a:ext>
            </a:extLst>
          </p:cNvPr>
          <p:cNvSpPr>
            <a:spLocks noGrp="1"/>
          </p:cNvSpPr>
          <p:nvPr>
            <p:ph type="sldNum" sz="quarter" idx="1003"/>
          </p:nvPr>
        </p:nvSpPr>
        <p:spPr>
          <a:xfrm>
            <a:off x="11569700" y="6553200"/>
            <a:ext cx="393700" cy="254000"/>
          </a:xfrm>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3596747020"/>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tekst+foto(L) (H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DA568E0-98AA-BD7F-1FF0-581BB133F4F7}"/>
              </a:ext>
            </a:extLst>
          </p:cNvPr>
          <p:cNvSpPr/>
          <p:nvPr userDrawn="1"/>
        </p:nvSpPr>
        <p:spPr>
          <a:xfrm>
            <a:off x="6096000" y="228600"/>
            <a:ext cx="5867400" cy="61722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 name="Picture Placeholder 4">
            <a:extLst>
              <a:ext uri="{FF2B5EF4-FFF2-40B4-BE49-F238E27FC236}">
                <a16:creationId xmlns:a16="http://schemas.microsoft.com/office/drawing/2014/main" id="{E1478F43-8051-E332-0F5B-CD3BE06176E4}"/>
              </a:ext>
            </a:extLst>
          </p:cNvPr>
          <p:cNvSpPr>
            <a:spLocks noGrp="1"/>
          </p:cNvSpPr>
          <p:nvPr>
            <p:ph type="pic" idx="1000" hasCustomPrompt="1"/>
          </p:nvPr>
        </p:nvSpPr>
        <p:spPr bwMode="auto">
          <a:xfrm>
            <a:off x="228600" y="228600"/>
            <a:ext cx="5867400" cy="6172200"/>
          </a:xfrm>
          <a:custGeom>
            <a:avLst/>
            <a:gdLst>
              <a:gd name="connsiteX0" fmla="*/ 914400 w 5867400"/>
              <a:gd name="connsiteY0" fmla="*/ 0 h 6172200"/>
              <a:gd name="connsiteX1" fmla="*/ 5867400 w 5867400"/>
              <a:gd name="connsiteY1" fmla="*/ 0 h 6172200"/>
              <a:gd name="connsiteX2" fmla="*/ 5867400 w 5867400"/>
              <a:gd name="connsiteY2" fmla="*/ 6172200 h 6172200"/>
              <a:gd name="connsiteX3" fmla="*/ 5796717 w 5867400"/>
              <a:gd name="connsiteY3" fmla="*/ 6172200 h 6172200"/>
              <a:gd name="connsiteX4" fmla="*/ 0 w 5867400"/>
              <a:gd name="connsiteY4" fmla="*/ 6172200 h 6172200"/>
              <a:gd name="connsiteX5" fmla="*/ 0 w 5867400"/>
              <a:gd name="connsiteY5" fmla="*/ 1086464 h 6172200"/>
              <a:gd name="connsiteX6" fmla="*/ 0 w 5867400"/>
              <a:gd name="connsiteY6" fmla="*/ 914400 h 6172200"/>
              <a:gd name="connsiteX7" fmla="*/ 914400 w 5867400"/>
              <a:gd name="connsiteY7"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67400" h="6172200">
                <a:moveTo>
                  <a:pt x="914400" y="0"/>
                </a:moveTo>
                <a:lnTo>
                  <a:pt x="5867400" y="0"/>
                </a:lnTo>
                <a:lnTo>
                  <a:pt x="5867400" y="6172200"/>
                </a:lnTo>
                <a:lnTo>
                  <a:pt x="5796717" y="6172200"/>
                </a:lnTo>
                <a:cubicBezTo>
                  <a:pt x="4283088" y="6172200"/>
                  <a:pt x="2383631" y="6172200"/>
                  <a:pt x="0" y="6172200"/>
                </a:cubicBezTo>
                <a:cubicBezTo>
                  <a:pt x="0" y="6172200"/>
                  <a:pt x="0" y="6172200"/>
                  <a:pt x="0" y="1086464"/>
                </a:cubicBezTo>
                <a:lnTo>
                  <a:pt x="0" y="914400"/>
                </a:lnTo>
                <a:cubicBezTo>
                  <a:pt x="0" y="409258"/>
                  <a:pt x="409258" y="0"/>
                  <a:pt x="914400" y="0"/>
                </a:cubicBezTo>
                <a:close/>
              </a:path>
            </a:pathLst>
          </a:custGeom>
          <a:blipFill>
            <a:blip r:embed="rId2"/>
            <a:stretch>
              <a:fillRect/>
            </a:stretch>
          </a:blipFill>
          <a:ln>
            <a:noFill/>
          </a:ln>
        </p:spPr>
        <p:txBody>
          <a:bodyPr vert="horz" wrap="square" lIns="0" tIns="0" rIns="0" bIns="0" numCol="1" anchor="t" anchorCtr="0" compatLnSpc="1">
            <a:prstTxWarp prst="textNoShape">
              <a:avLst/>
            </a:prstTxWarp>
            <a:noAutofit/>
          </a:bodyPr>
          <a:lstStyle>
            <a:lvl1pPr marL="0" indent="0" algn="ctr" defTabSz="914400" rtl="0" eaLnBrk="1" latinLnBrk="0" hangingPunct="1">
              <a:lnSpc>
                <a:spcPct val="90000"/>
              </a:lnSpc>
              <a:spcBef>
                <a:spcPts val="1000"/>
              </a:spcBef>
              <a:buFontTx/>
              <a:buNone/>
              <a:defRPr/>
            </a:lvl1pPr>
          </a:lstStyle>
          <a:p>
            <a:r>
              <a:rPr lang="en-NL"/>
              <a:t>[Kader voor een afbeelding]</a:t>
            </a:r>
          </a:p>
        </p:txBody>
      </p:sp>
      <p:sp>
        <p:nvSpPr>
          <p:cNvPr id="17" name="01_***Title 2">
            <a:extLst>
              <a:ext uri="{FF2B5EF4-FFF2-40B4-BE49-F238E27FC236}">
                <a16:creationId xmlns:a16="http://schemas.microsoft.com/office/drawing/2014/main" id="{E43B87C2-FAC9-3AD2-C9EB-651FF8B185D2}"/>
              </a:ext>
            </a:extLst>
          </p:cNvPr>
          <p:cNvSpPr>
            <a:spLocks noGrp="1"/>
          </p:cNvSpPr>
          <p:nvPr>
            <p:ph type="title" hasCustomPrompt="1"/>
          </p:nvPr>
        </p:nvSpPr>
        <p:spPr>
          <a:xfrm>
            <a:off x="6553200" y="673100"/>
            <a:ext cx="4953000" cy="901700"/>
          </a:xfrm>
        </p:spPr>
        <p:txBody>
          <a:bodyPr/>
          <a:lstStyle>
            <a:lvl1pPr>
              <a:defRPr kumimoji="0" sz="3600" b="1" i="0" u="none" baseline="0">
                <a:solidFill>
                  <a:schemeClr val="tx1">
                    <a:lumMod val="100000"/>
                  </a:schemeClr>
                </a:solidFill>
                <a:latin typeface="RijksSansTT" panose="020B0604020202020204" charset="0"/>
              </a:defRPr>
            </a:lvl1pPr>
          </a:lstStyle>
          <a:p>
            <a:r>
              <a:rPr lang="nl-NL"/>
              <a:t>[Kader voor een titel]</a:t>
            </a:r>
          </a:p>
        </p:txBody>
      </p:sp>
      <p:sp>
        <p:nvSpPr>
          <p:cNvPr id="19" name="03_Placeholder 4[PHJU]">
            <a:extLst>
              <a:ext uri="{FF2B5EF4-FFF2-40B4-BE49-F238E27FC236}">
                <a16:creationId xmlns:a16="http://schemas.microsoft.com/office/drawing/2014/main" id="{1312B15C-D287-972C-EA43-AC1A12B3C1E5}"/>
              </a:ext>
            </a:extLst>
          </p:cNvPr>
          <p:cNvSpPr>
            <a:spLocks noGrp="1"/>
          </p:cNvSpPr>
          <p:nvPr>
            <p:ph type="body" sz="quarter" idx="23" hasCustomPrompt="1"/>
          </p:nvPr>
        </p:nvSpPr>
        <p:spPr>
          <a:xfrm>
            <a:off x="6553200" y="1805200"/>
            <a:ext cx="4953000" cy="4365200"/>
          </a:xfrm>
        </p:spPr>
        <p:txBody>
          <a:bodyPr/>
          <a:lstStyle/>
          <a:p>
            <a:r>
              <a:rPr lang="nl-NL"/>
              <a:t>[Kader voor tekst]</a:t>
            </a:r>
          </a:p>
        </p:txBody>
      </p:sp>
      <p:sp>
        <p:nvSpPr>
          <p:cNvPr id="20" name="Date Placeholder 5">
            <a:extLst>
              <a:ext uri="{FF2B5EF4-FFF2-40B4-BE49-F238E27FC236}">
                <a16:creationId xmlns:a16="http://schemas.microsoft.com/office/drawing/2014/main" id="{7B46DA2F-D16F-BF5A-7B4B-4B06CC0D008B}"/>
              </a:ext>
            </a:extLst>
          </p:cNvPr>
          <p:cNvSpPr>
            <a:spLocks noGrp="1"/>
          </p:cNvSpPr>
          <p:nvPr>
            <p:ph type="dt" sz="half" idx="1001"/>
          </p:nvPr>
        </p:nvSpPr>
        <p:spPr>
          <a:xfrm>
            <a:off x="10744200" y="6553200"/>
            <a:ext cx="762000" cy="254000"/>
          </a:xfrm>
        </p:spPr>
        <p:txBody>
          <a:bodyPr/>
          <a:lstStyle/>
          <a:p>
            <a:fld id="{683E13A2-EF73-45F9-A5E6-A0A4E9538948}" type="datetime4">
              <a:rPr lang="nl-NL" smtClean="0"/>
              <a:t>17 september 2026</a:t>
            </a:fld>
            <a:endParaRPr lang="nl-NL"/>
          </a:p>
        </p:txBody>
      </p:sp>
      <p:sp>
        <p:nvSpPr>
          <p:cNvPr id="21" name="Footer Placeholder 6">
            <a:extLst>
              <a:ext uri="{FF2B5EF4-FFF2-40B4-BE49-F238E27FC236}">
                <a16:creationId xmlns:a16="http://schemas.microsoft.com/office/drawing/2014/main" id="{0EAA4E8D-E90A-87CE-3136-811D121BBC50}"/>
              </a:ext>
            </a:extLst>
          </p:cNvPr>
          <p:cNvSpPr>
            <a:spLocks noGrp="1"/>
          </p:cNvSpPr>
          <p:nvPr>
            <p:ph type="ftr" sz="quarter" idx="1002"/>
          </p:nvPr>
        </p:nvSpPr>
        <p:spPr>
          <a:xfrm>
            <a:off x="3073400" y="6553200"/>
            <a:ext cx="6045200" cy="254000"/>
          </a:xfrm>
        </p:spPr>
        <p:txBody>
          <a:bodyPr/>
          <a:lstStyle/>
          <a:p>
            <a:r>
              <a:rPr lang="nl-NL"/>
              <a:t>Typ hier bijvoorbeeld de titel van de presentatie, via Invoegen Kop &amp; voettekst</a:t>
            </a:r>
          </a:p>
        </p:txBody>
      </p:sp>
      <p:sp>
        <p:nvSpPr>
          <p:cNvPr id="22" name="Slide Number Placeholder 7">
            <a:extLst>
              <a:ext uri="{FF2B5EF4-FFF2-40B4-BE49-F238E27FC236}">
                <a16:creationId xmlns:a16="http://schemas.microsoft.com/office/drawing/2014/main" id="{AEBAFE95-033C-721B-EF1D-03A606848219}"/>
              </a:ext>
            </a:extLst>
          </p:cNvPr>
          <p:cNvSpPr>
            <a:spLocks noGrp="1"/>
          </p:cNvSpPr>
          <p:nvPr>
            <p:ph type="sldNum" sz="quarter" idx="1003"/>
          </p:nvPr>
        </p:nvSpPr>
        <p:spPr>
          <a:xfrm>
            <a:off x="11569700" y="6553200"/>
            <a:ext cx="393700" cy="254000"/>
          </a:xfrm>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2371288816"/>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el+tekst+foto(R2) (H2)]">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7A6AFF59-094D-E818-380B-BA489681F097}"/>
              </a:ext>
            </a:extLst>
          </p:cNvPr>
          <p:cNvSpPr/>
          <p:nvPr userDrawn="1"/>
        </p:nvSpPr>
        <p:spPr>
          <a:xfrm>
            <a:off x="228600" y="228600"/>
            <a:ext cx="5867400" cy="6172200"/>
          </a:xfrm>
          <a:custGeom>
            <a:avLst/>
            <a:gdLst>
              <a:gd name="csX0" fmla="*/ 914400 w 5867400"/>
              <a:gd name="csY0" fmla="*/ 0 h 6172200"/>
              <a:gd name="csX1" fmla="*/ 5867400 w 5867400"/>
              <a:gd name="csY1" fmla="*/ 0 h 6172200"/>
              <a:gd name="csX2" fmla="*/ 5867400 w 5867400"/>
              <a:gd name="csY2" fmla="*/ 6172200 h 6172200"/>
              <a:gd name="csX3" fmla="*/ 5796717 w 5867400"/>
              <a:gd name="csY3" fmla="*/ 6172200 h 6172200"/>
              <a:gd name="csX4" fmla="*/ 5508366 w 5867400"/>
              <a:gd name="csY4" fmla="*/ 6172200 h 6172200"/>
              <a:gd name="csX5" fmla="*/ 5210829 w 5867400"/>
              <a:gd name="csY5" fmla="*/ 6172200 h 6172200"/>
              <a:gd name="csX6" fmla="*/ 4903960 w 5867400"/>
              <a:gd name="csY6" fmla="*/ 6172200 h 6172200"/>
              <a:gd name="csX7" fmla="*/ 4587616 w 5867400"/>
              <a:gd name="csY7" fmla="*/ 6172200 h 6172200"/>
              <a:gd name="csX8" fmla="*/ 4261653 w 5867400"/>
              <a:gd name="csY8" fmla="*/ 6172200 h 6172200"/>
              <a:gd name="csX9" fmla="*/ 3925927 w 5867400"/>
              <a:gd name="csY9" fmla="*/ 6172200 h 6172200"/>
              <a:gd name="csX10" fmla="*/ 3580294 w 5867400"/>
              <a:gd name="csY10" fmla="*/ 6172200 h 6172200"/>
              <a:gd name="csX11" fmla="*/ 3224609 w 5867400"/>
              <a:gd name="csY11" fmla="*/ 6172200 h 6172200"/>
              <a:gd name="csX12" fmla="*/ 2858730 w 5867400"/>
              <a:gd name="csY12" fmla="*/ 6172200 h 6172200"/>
              <a:gd name="csX13" fmla="*/ 2482510 w 5867400"/>
              <a:gd name="csY13" fmla="*/ 6172200 h 6172200"/>
              <a:gd name="csX14" fmla="*/ 2095808 w 5867400"/>
              <a:gd name="csY14" fmla="*/ 6172200 h 6172200"/>
              <a:gd name="csX15" fmla="*/ 1698477 w 5867400"/>
              <a:gd name="csY15" fmla="*/ 6172200 h 6172200"/>
              <a:gd name="csX16" fmla="*/ 1290376 w 5867400"/>
              <a:gd name="csY16" fmla="*/ 6172200 h 6172200"/>
              <a:gd name="csX17" fmla="*/ 871358 w 5867400"/>
              <a:gd name="csY17" fmla="*/ 6172200 h 6172200"/>
              <a:gd name="csX18" fmla="*/ 441281 w 5867400"/>
              <a:gd name="csY18" fmla="*/ 6172200 h 6172200"/>
              <a:gd name="csX19" fmla="*/ 0 w 5867400"/>
              <a:gd name="csY19" fmla="*/ 6172200 h 6172200"/>
              <a:gd name="csX20" fmla="*/ 0 w 5867400"/>
              <a:gd name="csY20" fmla="*/ 6170959 h 6172200"/>
              <a:gd name="csX21" fmla="*/ 0 w 5867400"/>
              <a:gd name="csY21" fmla="*/ 6162267 h 6172200"/>
              <a:gd name="csX22" fmla="*/ 0 w 5867400"/>
              <a:gd name="csY22" fmla="*/ 6138676 h 6172200"/>
              <a:gd name="csX23" fmla="*/ 0 w 5867400"/>
              <a:gd name="csY23" fmla="*/ 6092736 h 6172200"/>
              <a:gd name="csX24" fmla="*/ 0 w 5867400"/>
              <a:gd name="csY24" fmla="*/ 6059056 h 6172200"/>
              <a:gd name="csX25" fmla="*/ 0 w 5867400"/>
              <a:gd name="csY25" fmla="*/ 6016996 h 6172200"/>
              <a:gd name="csX26" fmla="*/ 0 w 5867400"/>
              <a:gd name="csY26" fmla="*/ 5965623 h 6172200"/>
              <a:gd name="csX27" fmla="*/ 0 w 5867400"/>
              <a:gd name="csY27" fmla="*/ 5904007 h 6172200"/>
              <a:gd name="csX28" fmla="*/ 0 w 5867400"/>
              <a:gd name="csY28" fmla="*/ 5831216 h 6172200"/>
              <a:gd name="csX29" fmla="*/ 0 w 5867400"/>
              <a:gd name="csY29" fmla="*/ 5746319 h 6172200"/>
              <a:gd name="csX30" fmla="*/ 0 w 5867400"/>
              <a:gd name="csY30" fmla="*/ 5648386 h 6172200"/>
              <a:gd name="csX31" fmla="*/ 0 w 5867400"/>
              <a:gd name="csY31" fmla="*/ 5536483 h 6172200"/>
              <a:gd name="csX32" fmla="*/ 0 w 5867400"/>
              <a:gd name="csY32" fmla="*/ 5409681 h 6172200"/>
              <a:gd name="csX33" fmla="*/ 0 w 5867400"/>
              <a:gd name="csY33" fmla="*/ 5267048 h 6172200"/>
              <a:gd name="csX34" fmla="*/ 0 w 5867400"/>
              <a:gd name="csY34" fmla="*/ 5107654 h 6172200"/>
              <a:gd name="csX35" fmla="*/ 0 w 5867400"/>
              <a:gd name="csY35" fmla="*/ 4930565 h 6172200"/>
              <a:gd name="csX36" fmla="*/ 0 w 5867400"/>
              <a:gd name="csY36" fmla="*/ 4734853 h 6172200"/>
              <a:gd name="csX37" fmla="*/ 0 w 5867400"/>
              <a:gd name="csY37" fmla="*/ 4519584 h 6172200"/>
              <a:gd name="csX38" fmla="*/ 0 w 5867400"/>
              <a:gd name="csY38" fmla="*/ 4283829 h 6172200"/>
              <a:gd name="csX39" fmla="*/ 0 w 5867400"/>
              <a:gd name="csY39" fmla="*/ 4026655 h 6172200"/>
              <a:gd name="csX40" fmla="*/ 0 w 5867400"/>
              <a:gd name="csY40" fmla="*/ 3747132 h 6172200"/>
              <a:gd name="csX41" fmla="*/ 0 w 5867400"/>
              <a:gd name="csY41" fmla="*/ 3444329 h 6172200"/>
              <a:gd name="csX42" fmla="*/ 0 w 5867400"/>
              <a:gd name="csY42" fmla="*/ 3117313 h 6172200"/>
              <a:gd name="csX43" fmla="*/ 0 w 5867400"/>
              <a:gd name="csY43" fmla="*/ 2765154 h 6172200"/>
              <a:gd name="csX44" fmla="*/ 0 w 5867400"/>
              <a:gd name="csY44" fmla="*/ 2386921 h 6172200"/>
              <a:gd name="csX45" fmla="*/ 0 w 5867400"/>
              <a:gd name="csY45" fmla="*/ 1981683 h 6172200"/>
              <a:gd name="csX46" fmla="*/ 0 w 5867400"/>
              <a:gd name="csY46" fmla="*/ 1548507 h 6172200"/>
              <a:gd name="csX47" fmla="*/ 0 w 5867400"/>
              <a:gd name="csY47" fmla="*/ 1086464 h 6172200"/>
              <a:gd name="csX48" fmla="*/ 0 w 5867400"/>
              <a:gd name="csY48" fmla="*/ 914400 h 6172200"/>
              <a:gd name="csX49" fmla="*/ 914400 w 5867400"/>
              <a:gd name="csY49" fmla="*/ 0 h 6172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5867400" h="6172200">
                <a:moveTo>
                  <a:pt x="914400" y="0"/>
                </a:moveTo>
                <a:lnTo>
                  <a:pt x="5867400" y="0"/>
                </a:lnTo>
                <a:lnTo>
                  <a:pt x="5867400" y="6172200"/>
                </a:lnTo>
                <a:lnTo>
                  <a:pt x="5796717" y="6172200"/>
                </a:lnTo>
                <a:lnTo>
                  <a:pt x="5508366" y="6172200"/>
                </a:lnTo>
                <a:lnTo>
                  <a:pt x="5210829" y="6172200"/>
                </a:lnTo>
                <a:lnTo>
                  <a:pt x="4903960" y="6172200"/>
                </a:lnTo>
                <a:lnTo>
                  <a:pt x="4587616" y="6172200"/>
                </a:lnTo>
                <a:lnTo>
                  <a:pt x="4261653" y="6172200"/>
                </a:lnTo>
                <a:lnTo>
                  <a:pt x="3925927" y="6172200"/>
                </a:lnTo>
                <a:lnTo>
                  <a:pt x="3580294" y="6172200"/>
                </a:lnTo>
                <a:lnTo>
                  <a:pt x="3224609" y="6172200"/>
                </a:lnTo>
                <a:lnTo>
                  <a:pt x="2858730" y="6172200"/>
                </a:lnTo>
                <a:lnTo>
                  <a:pt x="2482510" y="6172200"/>
                </a:lnTo>
                <a:lnTo>
                  <a:pt x="2095808" y="6172200"/>
                </a:lnTo>
                <a:lnTo>
                  <a:pt x="1698477" y="6172200"/>
                </a:lnTo>
                <a:lnTo>
                  <a:pt x="1290376" y="6172200"/>
                </a:lnTo>
                <a:lnTo>
                  <a:pt x="871358" y="6172200"/>
                </a:lnTo>
                <a:lnTo>
                  <a:pt x="441281" y="6172200"/>
                </a:lnTo>
                <a:lnTo>
                  <a:pt x="0" y="6172200"/>
                </a:lnTo>
                <a:lnTo>
                  <a:pt x="0" y="6170959"/>
                </a:lnTo>
                <a:lnTo>
                  <a:pt x="0" y="6162267"/>
                </a:lnTo>
                <a:lnTo>
                  <a:pt x="0" y="6138676"/>
                </a:lnTo>
                <a:lnTo>
                  <a:pt x="0" y="6092736"/>
                </a:lnTo>
                <a:lnTo>
                  <a:pt x="0" y="6059056"/>
                </a:lnTo>
                <a:lnTo>
                  <a:pt x="0" y="6016996"/>
                </a:lnTo>
                <a:lnTo>
                  <a:pt x="0" y="5965623"/>
                </a:lnTo>
                <a:lnTo>
                  <a:pt x="0" y="5904007"/>
                </a:lnTo>
                <a:lnTo>
                  <a:pt x="0" y="5831216"/>
                </a:lnTo>
                <a:lnTo>
                  <a:pt x="0" y="5746319"/>
                </a:lnTo>
                <a:lnTo>
                  <a:pt x="0" y="5648386"/>
                </a:lnTo>
                <a:lnTo>
                  <a:pt x="0" y="5536483"/>
                </a:lnTo>
                <a:lnTo>
                  <a:pt x="0" y="5409681"/>
                </a:lnTo>
                <a:lnTo>
                  <a:pt x="0" y="5267048"/>
                </a:lnTo>
                <a:lnTo>
                  <a:pt x="0" y="5107654"/>
                </a:lnTo>
                <a:lnTo>
                  <a:pt x="0" y="4930565"/>
                </a:lnTo>
                <a:lnTo>
                  <a:pt x="0" y="4734853"/>
                </a:lnTo>
                <a:lnTo>
                  <a:pt x="0" y="4519584"/>
                </a:lnTo>
                <a:lnTo>
                  <a:pt x="0" y="4283829"/>
                </a:lnTo>
                <a:lnTo>
                  <a:pt x="0" y="4026655"/>
                </a:lnTo>
                <a:lnTo>
                  <a:pt x="0" y="3747132"/>
                </a:lnTo>
                <a:lnTo>
                  <a:pt x="0" y="3444329"/>
                </a:lnTo>
                <a:lnTo>
                  <a:pt x="0" y="3117313"/>
                </a:lnTo>
                <a:lnTo>
                  <a:pt x="0" y="2765154"/>
                </a:lnTo>
                <a:lnTo>
                  <a:pt x="0" y="2386921"/>
                </a:lnTo>
                <a:lnTo>
                  <a:pt x="0" y="1981683"/>
                </a:lnTo>
                <a:lnTo>
                  <a:pt x="0" y="1548507"/>
                </a:lnTo>
                <a:lnTo>
                  <a:pt x="0" y="1086464"/>
                </a:lnTo>
                <a:lnTo>
                  <a:pt x="0" y="914400"/>
                </a:lnTo>
                <a:cubicBezTo>
                  <a:pt x="0" y="409258"/>
                  <a:pt x="409258" y="0"/>
                  <a:pt x="91440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9" name="Picture Placeholder 8">
            <a:extLst>
              <a:ext uri="{FF2B5EF4-FFF2-40B4-BE49-F238E27FC236}">
                <a16:creationId xmlns:a16="http://schemas.microsoft.com/office/drawing/2014/main" id="{677123FB-12C4-DA0F-6B7A-FC9F93D4F3BF}"/>
              </a:ext>
            </a:extLst>
          </p:cNvPr>
          <p:cNvSpPr>
            <a:spLocks noGrp="1"/>
          </p:cNvSpPr>
          <p:nvPr>
            <p:ph type="pic" idx="1000" hasCustomPrompt="1"/>
          </p:nvPr>
        </p:nvSpPr>
        <p:spPr bwMode="auto">
          <a:xfrm>
            <a:off x="6096000" y="228600"/>
            <a:ext cx="5867400" cy="6172200"/>
          </a:xfrm>
          <a:custGeom>
            <a:avLst/>
            <a:gdLst>
              <a:gd name="csX0" fmla="*/ 0 w 5867400"/>
              <a:gd name="csY0" fmla="*/ 0 h 6172200"/>
              <a:gd name="csX1" fmla="*/ 914400 w 5867400"/>
              <a:gd name="csY1" fmla="*/ 0 h 6172200"/>
              <a:gd name="csX2" fmla="*/ 1526225 w 5867400"/>
              <a:gd name="csY2" fmla="*/ 0 h 6172200"/>
              <a:gd name="csX3" fmla="*/ 5867400 w 5867400"/>
              <a:gd name="csY3" fmla="*/ 0 h 6172200"/>
              <a:gd name="csX4" fmla="*/ 5867400 w 5867400"/>
              <a:gd name="csY4" fmla="*/ 6172200 h 6172200"/>
              <a:gd name="csX5" fmla="*/ 5796717 w 5867400"/>
              <a:gd name="csY5" fmla="*/ 6172200 h 6172200"/>
              <a:gd name="csX6" fmla="*/ 0 w 5867400"/>
              <a:gd name="csY6" fmla="*/ 6172200 h 6172200"/>
              <a:gd name="csX7" fmla="*/ 0 w 5867400"/>
              <a:gd name="csY7" fmla="*/ 1086464 h 6172200"/>
              <a:gd name="csX8" fmla="*/ 0 w 5867400"/>
              <a:gd name="csY8" fmla="*/ 914400 h 6172200"/>
              <a:gd name="csX9" fmla="*/ 4720 w 5867400"/>
              <a:gd name="csY9" fmla="*/ 820886 h 6172200"/>
              <a:gd name="csX10" fmla="*/ 7274 w 5867400"/>
              <a:gd name="csY10" fmla="*/ 804140 h 6172200"/>
              <a:gd name="csX11" fmla="*/ 0 w 5867400"/>
              <a:gd name="csY11" fmla="*/ 804140 h 6172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867400" h="6172200">
                <a:moveTo>
                  <a:pt x="0" y="0"/>
                </a:moveTo>
                <a:lnTo>
                  <a:pt x="914400" y="0"/>
                </a:lnTo>
                <a:lnTo>
                  <a:pt x="1526225" y="0"/>
                </a:lnTo>
                <a:lnTo>
                  <a:pt x="5867400" y="0"/>
                </a:lnTo>
                <a:lnTo>
                  <a:pt x="5867400" y="6172200"/>
                </a:lnTo>
                <a:lnTo>
                  <a:pt x="5796717" y="6172200"/>
                </a:lnTo>
                <a:cubicBezTo>
                  <a:pt x="4283088" y="6172200"/>
                  <a:pt x="2383631" y="6172200"/>
                  <a:pt x="0" y="6172200"/>
                </a:cubicBezTo>
                <a:cubicBezTo>
                  <a:pt x="0" y="6172200"/>
                  <a:pt x="0" y="6172200"/>
                  <a:pt x="0" y="1086464"/>
                </a:cubicBezTo>
                <a:lnTo>
                  <a:pt x="0" y="914400"/>
                </a:lnTo>
                <a:cubicBezTo>
                  <a:pt x="0" y="882829"/>
                  <a:pt x="1599" y="851632"/>
                  <a:pt x="4720" y="820886"/>
                </a:cubicBezTo>
                <a:lnTo>
                  <a:pt x="7274" y="804140"/>
                </a:lnTo>
                <a:lnTo>
                  <a:pt x="0" y="804140"/>
                </a:lnTo>
                <a:close/>
              </a:path>
            </a:pathLst>
          </a:custGeom>
          <a:blipFill>
            <a:blip r:embed="rId2"/>
            <a:stretch>
              <a:fillRect/>
            </a:stretch>
          </a:blipFill>
          <a:ln>
            <a:noFill/>
          </a:ln>
        </p:spPr>
        <p:txBody>
          <a:bodyPr vert="horz" wrap="square" lIns="0" tIns="0" rIns="0" bIns="0" numCol="1" anchor="t" anchorCtr="0" compatLnSpc="1">
            <a:prstTxWarp prst="textNoShape">
              <a:avLst/>
            </a:prstTxWarp>
            <a:noAutofit/>
          </a:bodyPr>
          <a:lstStyle>
            <a:lvl1pPr marL="0" indent="0" algn="ctr" defTabSz="914400" rtl="0" eaLnBrk="1" latinLnBrk="0" hangingPunct="1">
              <a:lnSpc>
                <a:spcPct val="90000"/>
              </a:lnSpc>
              <a:spcBef>
                <a:spcPts val="1000"/>
              </a:spcBef>
              <a:buFontTx/>
              <a:buNone/>
              <a:defRPr/>
            </a:lvl1pPr>
          </a:lstStyle>
          <a:p>
            <a:r>
              <a:rPr lang="en-NL"/>
              <a:t>[Kader voor een afbeelding]</a:t>
            </a:r>
          </a:p>
        </p:txBody>
      </p:sp>
      <p:sp>
        <p:nvSpPr>
          <p:cNvPr id="17" name="01_***Title 2">
            <a:extLst>
              <a:ext uri="{FF2B5EF4-FFF2-40B4-BE49-F238E27FC236}">
                <a16:creationId xmlns:a16="http://schemas.microsoft.com/office/drawing/2014/main" id="{E43B87C2-FAC9-3AD2-C9EB-651FF8B185D2}"/>
              </a:ext>
            </a:extLst>
          </p:cNvPr>
          <p:cNvSpPr>
            <a:spLocks noGrp="1"/>
          </p:cNvSpPr>
          <p:nvPr>
            <p:ph type="title" hasCustomPrompt="1"/>
          </p:nvPr>
        </p:nvSpPr>
        <p:spPr>
          <a:xfrm>
            <a:off x="685800" y="1034540"/>
            <a:ext cx="4953000" cy="991110"/>
          </a:xfrm>
        </p:spPr>
        <p:txBody>
          <a:bodyPr/>
          <a:lstStyle>
            <a:lvl1pPr>
              <a:defRPr kumimoji="0" sz="3600" b="1" i="0" u="none" baseline="0">
                <a:solidFill>
                  <a:schemeClr val="tx1">
                    <a:lumMod val="100000"/>
                  </a:schemeClr>
                </a:solidFill>
                <a:latin typeface="RijksSansTT" panose="020B0604020202020204" charset="0"/>
              </a:defRPr>
            </a:lvl1pPr>
          </a:lstStyle>
          <a:p>
            <a:r>
              <a:rPr lang="nl-NL"/>
              <a:t>[Kader voor een titel]</a:t>
            </a:r>
          </a:p>
        </p:txBody>
      </p:sp>
      <p:sp>
        <p:nvSpPr>
          <p:cNvPr id="19" name="03_Placeholder 4[PHJU]">
            <a:extLst>
              <a:ext uri="{FF2B5EF4-FFF2-40B4-BE49-F238E27FC236}">
                <a16:creationId xmlns:a16="http://schemas.microsoft.com/office/drawing/2014/main" id="{1312B15C-D287-972C-EA43-AC1A12B3C1E5}"/>
              </a:ext>
            </a:extLst>
          </p:cNvPr>
          <p:cNvSpPr>
            <a:spLocks noGrp="1"/>
          </p:cNvSpPr>
          <p:nvPr>
            <p:ph type="body" sz="quarter" idx="23" hasCustomPrompt="1"/>
          </p:nvPr>
        </p:nvSpPr>
        <p:spPr>
          <a:xfrm>
            <a:off x="685800" y="2178050"/>
            <a:ext cx="4953000" cy="3992350"/>
          </a:xfrm>
        </p:spPr>
        <p:txBody>
          <a:bodyPr/>
          <a:lstStyle/>
          <a:p>
            <a:r>
              <a:rPr lang="nl-NL"/>
              <a:t>[Kader voor tekst]</a:t>
            </a:r>
          </a:p>
        </p:txBody>
      </p:sp>
      <p:sp>
        <p:nvSpPr>
          <p:cNvPr id="20" name="Date Placeholder 5">
            <a:extLst>
              <a:ext uri="{FF2B5EF4-FFF2-40B4-BE49-F238E27FC236}">
                <a16:creationId xmlns:a16="http://schemas.microsoft.com/office/drawing/2014/main" id="{7B46DA2F-D16F-BF5A-7B4B-4B06CC0D008B}"/>
              </a:ext>
            </a:extLst>
          </p:cNvPr>
          <p:cNvSpPr>
            <a:spLocks noGrp="1"/>
          </p:cNvSpPr>
          <p:nvPr>
            <p:ph type="dt" sz="half" idx="1001"/>
          </p:nvPr>
        </p:nvSpPr>
        <p:spPr>
          <a:xfrm>
            <a:off x="10744200" y="6553200"/>
            <a:ext cx="762000" cy="254000"/>
          </a:xfrm>
        </p:spPr>
        <p:txBody>
          <a:bodyPr/>
          <a:lstStyle/>
          <a:p>
            <a:fld id="{683E13A2-EF73-45F9-A5E6-A0A4E9538948}" type="datetime4">
              <a:rPr lang="nl-NL" smtClean="0"/>
              <a:t>17 september 2026</a:t>
            </a:fld>
            <a:endParaRPr lang="nl-NL"/>
          </a:p>
        </p:txBody>
      </p:sp>
      <p:sp>
        <p:nvSpPr>
          <p:cNvPr id="21" name="Footer Placeholder 6">
            <a:extLst>
              <a:ext uri="{FF2B5EF4-FFF2-40B4-BE49-F238E27FC236}">
                <a16:creationId xmlns:a16="http://schemas.microsoft.com/office/drawing/2014/main" id="{0EAA4E8D-E90A-87CE-3136-811D121BBC50}"/>
              </a:ext>
            </a:extLst>
          </p:cNvPr>
          <p:cNvSpPr>
            <a:spLocks noGrp="1"/>
          </p:cNvSpPr>
          <p:nvPr>
            <p:ph type="ftr" sz="quarter" idx="1002"/>
          </p:nvPr>
        </p:nvSpPr>
        <p:spPr>
          <a:xfrm>
            <a:off x="3073400" y="6553200"/>
            <a:ext cx="6045200" cy="254000"/>
          </a:xfrm>
        </p:spPr>
        <p:txBody>
          <a:bodyPr/>
          <a:lstStyle/>
          <a:p>
            <a:r>
              <a:rPr lang="nl-NL"/>
              <a:t>Typ hier bijvoorbeeld de titel van de presentatie, via Invoegen Kop &amp; voettekst</a:t>
            </a:r>
          </a:p>
        </p:txBody>
      </p:sp>
      <p:sp>
        <p:nvSpPr>
          <p:cNvPr id="22" name="Slide Number Placeholder 7">
            <a:extLst>
              <a:ext uri="{FF2B5EF4-FFF2-40B4-BE49-F238E27FC236}">
                <a16:creationId xmlns:a16="http://schemas.microsoft.com/office/drawing/2014/main" id="{AEBAFE95-033C-721B-EF1D-03A606848219}"/>
              </a:ext>
            </a:extLst>
          </p:cNvPr>
          <p:cNvSpPr>
            <a:spLocks noGrp="1"/>
          </p:cNvSpPr>
          <p:nvPr>
            <p:ph type="sldNum" sz="quarter" idx="1003"/>
          </p:nvPr>
        </p:nvSpPr>
        <p:spPr>
          <a:xfrm>
            <a:off x="11569700" y="6553200"/>
            <a:ext cx="393700" cy="254000"/>
          </a:xfrm>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522255322"/>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el+tekst+foto(L) (H2)]">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2765EE5A-D684-FAD3-EAF3-81339695C91B}"/>
              </a:ext>
            </a:extLst>
          </p:cNvPr>
          <p:cNvSpPr/>
          <p:nvPr userDrawn="1"/>
        </p:nvSpPr>
        <p:spPr>
          <a:xfrm flipH="1">
            <a:off x="228600" y="228600"/>
            <a:ext cx="5867400" cy="6172200"/>
          </a:xfrm>
          <a:custGeom>
            <a:avLst/>
            <a:gdLst>
              <a:gd name="csX0" fmla="*/ 914400 w 5867400"/>
              <a:gd name="csY0" fmla="*/ 0 h 6172200"/>
              <a:gd name="csX1" fmla="*/ 5867400 w 5867400"/>
              <a:gd name="csY1" fmla="*/ 0 h 6172200"/>
              <a:gd name="csX2" fmla="*/ 5867400 w 5867400"/>
              <a:gd name="csY2" fmla="*/ 6172200 h 6172200"/>
              <a:gd name="csX3" fmla="*/ 5796717 w 5867400"/>
              <a:gd name="csY3" fmla="*/ 6172200 h 6172200"/>
              <a:gd name="csX4" fmla="*/ 5508366 w 5867400"/>
              <a:gd name="csY4" fmla="*/ 6172200 h 6172200"/>
              <a:gd name="csX5" fmla="*/ 5210829 w 5867400"/>
              <a:gd name="csY5" fmla="*/ 6172200 h 6172200"/>
              <a:gd name="csX6" fmla="*/ 4903960 w 5867400"/>
              <a:gd name="csY6" fmla="*/ 6172200 h 6172200"/>
              <a:gd name="csX7" fmla="*/ 4587616 w 5867400"/>
              <a:gd name="csY7" fmla="*/ 6172200 h 6172200"/>
              <a:gd name="csX8" fmla="*/ 4261653 w 5867400"/>
              <a:gd name="csY8" fmla="*/ 6172200 h 6172200"/>
              <a:gd name="csX9" fmla="*/ 3925927 w 5867400"/>
              <a:gd name="csY9" fmla="*/ 6172200 h 6172200"/>
              <a:gd name="csX10" fmla="*/ 3580294 w 5867400"/>
              <a:gd name="csY10" fmla="*/ 6172200 h 6172200"/>
              <a:gd name="csX11" fmla="*/ 3224609 w 5867400"/>
              <a:gd name="csY11" fmla="*/ 6172200 h 6172200"/>
              <a:gd name="csX12" fmla="*/ 2858730 w 5867400"/>
              <a:gd name="csY12" fmla="*/ 6172200 h 6172200"/>
              <a:gd name="csX13" fmla="*/ 2482510 w 5867400"/>
              <a:gd name="csY13" fmla="*/ 6172200 h 6172200"/>
              <a:gd name="csX14" fmla="*/ 2095808 w 5867400"/>
              <a:gd name="csY14" fmla="*/ 6172200 h 6172200"/>
              <a:gd name="csX15" fmla="*/ 1698477 w 5867400"/>
              <a:gd name="csY15" fmla="*/ 6172200 h 6172200"/>
              <a:gd name="csX16" fmla="*/ 1290376 w 5867400"/>
              <a:gd name="csY16" fmla="*/ 6172200 h 6172200"/>
              <a:gd name="csX17" fmla="*/ 871358 w 5867400"/>
              <a:gd name="csY17" fmla="*/ 6172200 h 6172200"/>
              <a:gd name="csX18" fmla="*/ 441281 w 5867400"/>
              <a:gd name="csY18" fmla="*/ 6172200 h 6172200"/>
              <a:gd name="csX19" fmla="*/ 0 w 5867400"/>
              <a:gd name="csY19" fmla="*/ 6172200 h 6172200"/>
              <a:gd name="csX20" fmla="*/ 0 w 5867400"/>
              <a:gd name="csY20" fmla="*/ 6170959 h 6172200"/>
              <a:gd name="csX21" fmla="*/ 0 w 5867400"/>
              <a:gd name="csY21" fmla="*/ 6162267 h 6172200"/>
              <a:gd name="csX22" fmla="*/ 0 w 5867400"/>
              <a:gd name="csY22" fmla="*/ 6138676 h 6172200"/>
              <a:gd name="csX23" fmla="*/ 0 w 5867400"/>
              <a:gd name="csY23" fmla="*/ 6092736 h 6172200"/>
              <a:gd name="csX24" fmla="*/ 0 w 5867400"/>
              <a:gd name="csY24" fmla="*/ 6059056 h 6172200"/>
              <a:gd name="csX25" fmla="*/ 0 w 5867400"/>
              <a:gd name="csY25" fmla="*/ 6016996 h 6172200"/>
              <a:gd name="csX26" fmla="*/ 0 w 5867400"/>
              <a:gd name="csY26" fmla="*/ 5965623 h 6172200"/>
              <a:gd name="csX27" fmla="*/ 0 w 5867400"/>
              <a:gd name="csY27" fmla="*/ 5904007 h 6172200"/>
              <a:gd name="csX28" fmla="*/ 0 w 5867400"/>
              <a:gd name="csY28" fmla="*/ 5831216 h 6172200"/>
              <a:gd name="csX29" fmla="*/ 0 w 5867400"/>
              <a:gd name="csY29" fmla="*/ 5746319 h 6172200"/>
              <a:gd name="csX30" fmla="*/ 0 w 5867400"/>
              <a:gd name="csY30" fmla="*/ 5648386 h 6172200"/>
              <a:gd name="csX31" fmla="*/ 0 w 5867400"/>
              <a:gd name="csY31" fmla="*/ 5536483 h 6172200"/>
              <a:gd name="csX32" fmla="*/ 0 w 5867400"/>
              <a:gd name="csY32" fmla="*/ 5409681 h 6172200"/>
              <a:gd name="csX33" fmla="*/ 0 w 5867400"/>
              <a:gd name="csY33" fmla="*/ 5267048 h 6172200"/>
              <a:gd name="csX34" fmla="*/ 0 w 5867400"/>
              <a:gd name="csY34" fmla="*/ 5107654 h 6172200"/>
              <a:gd name="csX35" fmla="*/ 0 w 5867400"/>
              <a:gd name="csY35" fmla="*/ 4930565 h 6172200"/>
              <a:gd name="csX36" fmla="*/ 0 w 5867400"/>
              <a:gd name="csY36" fmla="*/ 4734853 h 6172200"/>
              <a:gd name="csX37" fmla="*/ 0 w 5867400"/>
              <a:gd name="csY37" fmla="*/ 4519584 h 6172200"/>
              <a:gd name="csX38" fmla="*/ 0 w 5867400"/>
              <a:gd name="csY38" fmla="*/ 4283829 h 6172200"/>
              <a:gd name="csX39" fmla="*/ 0 w 5867400"/>
              <a:gd name="csY39" fmla="*/ 4026655 h 6172200"/>
              <a:gd name="csX40" fmla="*/ 0 w 5867400"/>
              <a:gd name="csY40" fmla="*/ 3747132 h 6172200"/>
              <a:gd name="csX41" fmla="*/ 0 w 5867400"/>
              <a:gd name="csY41" fmla="*/ 3444329 h 6172200"/>
              <a:gd name="csX42" fmla="*/ 0 w 5867400"/>
              <a:gd name="csY42" fmla="*/ 3117313 h 6172200"/>
              <a:gd name="csX43" fmla="*/ 0 w 5867400"/>
              <a:gd name="csY43" fmla="*/ 2765154 h 6172200"/>
              <a:gd name="csX44" fmla="*/ 0 w 5867400"/>
              <a:gd name="csY44" fmla="*/ 2386921 h 6172200"/>
              <a:gd name="csX45" fmla="*/ 0 w 5867400"/>
              <a:gd name="csY45" fmla="*/ 1981683 h 6172200"/>
              <a:gd name="csX46" fmla="*/ 0 w 5867400"/>
              <a:gd name="csY46" fmla="*/ 1548507 h 6172200"/>
              <a:gd name="csX47" fmla="*/ 0 w 5867400"/>
              <a:gd name="csY47" fmla="*/ 1086464 h 6172200"/>
              <a:gd name="csX48" fmla="*/ 0 w 5867400"/>
              <a:gd name="csY48" fmla="*/ 914400 h 6172200"/>
              <a:gd name="csX49" fmla="*/ 914400 w 5867400"/>
              <a:gd name="csY49" fmla="*/ 0 h 6172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5867400" h="6172200">
                <a:moveTo>
                  <a:pt x="914400" y="0"/>
                </a:moveTo>
                <a:lnTo>
                  <a:pt x="5867400" y="0"/>
                </a:lnTo>
                <a:lnTo>
                  <a:pt x="5867400" y="6172200"/>
                </a:lnTo>
                <a:lnTo>
                  <a:pt x="5796717" y="6172200"/>
                </a:lnTo>
                <a:lnTo>
                  <a:pt x="5508366" y="6172200"/>
                </a:lnTo>
                <a:lnTo>
                  <a:pt x="5210829" y="6172200"/>
                </a:lnTo>
                <a:lnTo>
                  <a:pt x="4903960" y="6172200"/>
                </a:lnTo>
                <a:lnTo>
                  <a:pt x="4587616" y="6172200"/>
                </a:lnTo>
                <a:lnTo>
                  <a:pt x="4261653" y="6172200"/>
                </a:lnTo>
                <a:lnTo>
                  <a:pt x="3925927" y="6172200"/>
                </a:lnTo>
                <a:lnTo>
                  <a:pt x="3580294" y="6172200"/>
                </a:lnTo>
                <a:lnTo>
                  <a:pt x="3224609" y="6172200"/>
                </a:lnTo>
                <a:lnTo>
                  <a:pt x="2858730" y="6172200"/>
                </a:lnTo>
                <a:lnTo>
                  <a:pt x="2482510" y="6172200"/>
                </a:lnTo>
                <a:lnTo>
                  <a:pt x="2095808" y="6172200"/>
                </a:lnTo>
                <a:lnTo>
                  <a:pt x="1698477" y="6172200"/>
                </a:lnTo>
                <a:lnTo>
                  <a:pt x="1290376" y="6172200"/>
                </a:lnTo>
                <a:lnTo>
                  <a:pt x="871358" y="6172200"/>
                </a:lnTo>
                <a:lnTo>
                  <a:pt x="441281" y="6172200"/>
                </a:lnTo>
                <a:lnTo>
                  <a:pt x="0" y="6172200"/>
                </a:lnTo>
                <a:lnTo>
                  <a:pt x="0" y="6170959"/>
                </a:lnTo>
                <a:lnTo>
                  <a:pt x="0" y="6162267"/>
                </a:lnTo>
                <a:lnTo>
                  <a:pt x="0" y="6138676"/>
                </a:lnTo>
                <a:lnTo>
                  <a:pt x="0" y="6092736"/>
                </a:lnTo>
                <a:lnTo>
                  <a:pt x="0" y="6059056"/>
                </a:lnTo>
                <a:lnTo>
                  <a:pt x="0" y="6016996"/>
                </a:lnTo>
                <a:lnTo>
                  <a:pt x="0" y="5965623"/>
                </a:lnTo>
                <a:lnTo>
                  <a:pt x="0" y="5904007"/>
                </a:lnTo>
                <a:lnTo>
                  <a:pt x="0" y="5831216"/>
                </a:lnTo>
                <a:lnTo>
                  <a:pt x="0" y="5746319"/>
                </a:lnTo>
                <a:lnTo>
                  <a:pt x="0" y="5648386"/>
                </a:lnTo>
                <a:lnTo>
                  <a:pt x="0" y="5536483"/>
                </a:lnTo>
                <a:lnTo>
                  <a:pt x="0" y="5409681"/>
                </a:lnTo>
                <a:lnTo>
                  <a:pt x="0" y="5267048"/>
                </a:lnTo>
                <a:lnTo>
                  <a:pt x="0" y="5107654"/>
                </a:lnTo>
                <a:lnTo>
                  <a:pt x="0" y="4930565"/>
                </a:lnTo>
                <a:lnTo>
                  <a:pt x="0" y="4734853"/>
                </a:lnTo>
                <a:lnTo>
                  <a:pt x="0" y="4519584"/>
                </a:lnTo>
                <a:lnTo>
                  <a:pt x="0" y="4283829"/>
                </a:lnTo>
                <a:lnTo>
                  <a:pt x="0" y="4026655"/>
                </a:lnTo>
                <a:lnTo>
                  <a:pt x="0" y="3747132"/>
                </a:lnTo>
                <a:lnTo>
                  <a:pt x="0" y="3444329"/>
                </a:lnTo>
                <a:lnTo>
                  <a:pt x="0" y="3117313"/>
                </a:lnTo>
                <a:lnTo>
                  <a:pt x="0" y="2765154"/>
                </a:lnTo>
                <a:lnTo>
                  <a:pt x="0" y="2386921"/>
                </a:lnTo>
                <a:lnTo>
                  <a:pt x="0" y="1981683"/>
                </a:lnTo>
                <a:lnTo>
                  <a:pt x="0" y="1548507"/>
                </a:lnTo>
                <a:lnTo>
                  <a:pt x="0" y="1086464"/>
                </a:lnTo>
                <a:lnTo>
                  <a:pt x="0" y="914400"/>
                </a:lnTo>
                <a:cubicBezTo>
                  <a:pt x="0" y="409258"/>
                  <a:pt x="409258" y="0"/>
                  <a:pt x="91440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17" name="01_***Title 2">
            <a:extLst>
              <a:ext uri="{FF2B5EF4-FFF2-40B4-BE49-F238E27FC236}">
                <a16:creationId xmlns:a16="http://schemas.microsoft.com/office/drawing/2014/main" id="{E43B87C2-FAC9-3AD2-C9EB-651FF8B185D2}"/>
              </a:ext>
            </a:extLst>
          </p:cNvPr>
          <p:cNvSpPr>
            <a:spLocks noGrp="1"/>
          </p:cNvSpPr>
          <p:nvPr>
            <p:ph type="title" hasCustomPrompt="1"/>
          </p:nvPr>
        </p:nvSpPr>
        <p:spPr>
          <a:xfrm>
            <a:off x="596900" y="673100"/>
            <a:ext cx="4953000" cy="901700"/>
          </a:xfrm>
        </p:spPr>
        <p:txBody>
          <a:bodyPr/>
          <a:lstStyle>
            <a:lvl1pPr>
              <a:defRPr kumimoji="0" sz="3600" b="1" i="0" u="none" baseline="0">
                <a:solidFill>
                  <a:schemeClr val="tx1">
                    <a:lumMod val="100000"/>
                  </a:schemeClr>
                </a:solidFill>
                <a:latin typeface="RijksSansTT" panose="020B0604020202020204" charset="0"/>
              </a:defRPr>
            </a:lvl1pPr>
          </a:lstStyle>
          <a:p>
            <a:r>
              <a:rPr lang="nl-NL"/>
              <a:t>[Kader voor een titel]</a:t>
            </a:r>
          </a:p>
        </p:txBody>
      </p:sp>
      <p:sp>
        <p:nvSpPr>
          <p:cNvPr id="19" name="03_Placeholder 4[PHJU]">
            <a:extLst>
              <a:ext uri="{FF2B5EF4-FFF2-40B4-BE49-F238E27FC236}">
                <a16:creationId xmlns:a16="http://schemas.microsoft.com/office/drawing/2014/main" id="{1312B15C-D287-972C-EA43-AC1A12B3C1E5}"/>
              </a:ext>
            </a:extLst>
          </p:cNvPr>
          <p:cNvSpPr>
            <a:spLocks noGrp="1"/>
          </p:cNvSpPr>
          <p:nvPr>
            <p:ph type="body" sz="quarter" idx="23" hasCustomPrompt="1"/>
          </p:nvPr>
        </p:nvSpPr>
        <p:spPr>
          <a:xfrm>
            <a:off x="596900" y="1805200"/>
            <a:ext cx="4953000" cy="4365200"/>
          </a:xfrm>
        </p:spPr>
        <p:txBody>
          <a:bodyPr/>
          <a:lstStyle/>
          <a:p>
            <a:r>
              <a:rPr lang="nl-NL"/>
              <a:t>[Kader voor tekst]</a:t>
            </a:r>
          </a:p>
        </p:txBody>
      </p:sp>
      <p:sp>
        <p:nvSpPr>
          <p:cNvPr id="20" name="Date Placeholder 5">
            <a:extLst>
              <a:ext uri="{FF2B5EF4-FFF2-40B4-BE49-F238E27FC236}">
                <a16:creationId xmlns:a16="http://schemas.microsoft.com/office/drawing/2014/main" id="{7B46DA2F-D16F-BF5A-7B4B-4B06CC0D008B}"/>
              </a:ext>
            </a:extLst>
          </p:cNvPr>
          <p:cNvSpPr>
            <a:spLocks noGrp="1"/>
          </p:cNvSpPr>
          <p:nvPr>
            <p:ph type="dt" sz="half" idx="1001"/>
          </p:nvPr>
        </p:nvSpPr>
        <p:spPr>
          <a:xfrm>
            <a:off x="10744200" y="6553200"/>
            <a:ext cx="762000" cy="254000"/>
          </a:xfrm>
        </p:spPr>
        <p:txBody>
          <a:bodyPr/>
          <a:lstStyle/>
          <a:p>
            <a:fld id="{683E13A2-EF73-45F9-A5E6-A0A4E9538948}" type="datetime4">
              <a:rPr lang="nl-NL" smtClean="0"/>
              <a:t>17 september 2026</a:t>
            </a:fld>
            <a:endParaRPr lang="nl-NL"/>
          </a:p>
        </p:txBody>
      </p:sp>
      <p:sp>
        <p:nvSpPr>
          <p:cNvPr id="21" name="Footer Placeholder 6">
            <a:extLst>
              <a:ext uri="{FF2B5EF4-FFF2-40B4-BE49-F238E27FC236}">
                <a16:creationId xmlns:a16="http://schemas.microsoft.com/office/drawing/2014/main" id="{0EAA4E8D-E90A-87CE-3136-811D121BBC50}"/>
              </a:ext>
            </a:extLst>
          </p:cNvPr>
          <p:cNvSpPr>
            <a:spLocks noGrp="1"/>
          </p:cNvSpPr>
          <p:nvPr>
            <p:ph type="ftr" sz="quarter" idx="1002"/>
          </p:nvPr>
        </p:nvSpPr>
        <p:spPr>
          <a:xfrm>
            <a:off x="3073400" y="6553200"/>
            <a:ext cx="6045200" cy="254000"/>
          </a:xfrm>
        </p:spPr>
        <p:txBody>
          <a:bodyPr/>
          <a:lstStyle/>
          <a:p>
            <a:r>
              <a:rPr lang="nl-NL"/>
              <a:t>Typ hier bijvoorbeeld de titel van de presentatie, via Invoegen Kop &amp; voettekst</a:t>
            </a:r>
          </a:p>
        </p:txBody>
      </p:sp>
      <p:sp>
        <p:nvSpPr>
          <p:cNvPr id="22" name="Slide Number Placeholder 7">
            <a:extLst>
              <a:ext uri="{FF2B5EF4-FFF2-40B4-BE49-F238E27FC236}">
                <a16:creationId xmlns:a16="http://schemas.microsoft.com/office/drawing/2014/main" id="{AEBAFE95-033C-721B-EF1D-03A606848219}"/>
              </a:ext>
            </a:extLst>
          </p:cNvPr>
          <p:cNvSpPr>
            <a:spLocks noGrp="1"/>
          </p:cNvSpPr>
          <p:nvPr>
            <p:ph type="sldNum" sz="quarter" idx="1003"/>
          </p:nvPr>
        </p:nvSpPr>
        <p:spPr>
          <a:xfrm>
            <a:off x="11569700" y="6553200"/>
            <a:ext cx="393700" cy="254000"/>
          </a:xfrm>
        </p:spPr>
        <p:txBody>
          <a:bodyPr/>
          <a:lstStyle/>
          <a:p>
            <a:fld id="{8F18802B-E4C7-4B2D-B37A-6B7CC3C134EA}" type="slidenum">
              <a:rPr lang="nl-NL" smtClean="0"/>
              <a:pPr/>
              <a:t>‹nr.›</a:t>
            </a:fld>
            <a:endParaRPr lang="nl-NL"/>
          </a:p>
        </p:txBody>
      </p:sp>
      <p:sp>
        <p:nvSpPr>
          <p:cNvPr id="4" name="03_Placeholder 4[PHJU]">
            <a:extLst>
              <a:ext uri="{FF2B5EF4-FFF2-40B4-BE49-F238E27FC236}">
                <a16:creationId xmlns:a16="http://schemas.microsoft.com/office/drawing/2014/main" id="{34B8E148-3A0E-6ADB-69E8-3F1ECA369C74}"/>
              </a:ext>
            </a:extLst>
          </p:cNvPr>
          <p:cNvSpPr>
            <a:spLocks noGrp="1"/>
          </p:cNvSpPr>
          <p:nvPr>
            <p:ph type="body" sz="quarter" idx="1004" hasCustomPrompt="1"/>
          </p:nvPr>
        </p:nvSpPr>
        <p:spPr>
          <a:xfrm>
            <a:off x="6553200" y="1805200"/>
            <a:ext cx="4953000" cy="4365200"/>
          </a:xfrm>
        </p:spPr>
        <p:txBody>
          <a:bodyPr/>
          <a:lstStyle/>
          <a:p>
            <a:r>
              <a:rPr lang="nl-NL"/>
              <a:t>[Kader voor tekst]</a:t>
            </a:r>
          </a:p>
        </p:txBody>
      </p:sp>
    </p:spTree>
    <p:extLst>
      <p:ext uri="{BB962C8B-B14F-4D97-AF65-F5344CB8AC3E}">
        <p14:creationId xmlns:p14="http://schemas.microsoft.com/office/powerpoint/2010/main" val="77964900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foto+blauw vlak (H2)]">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076FA282-9271-3F5E-7F71-CC7A95D4557A}"/>
              </a:ext>
            </a:extLst>
          </p:cNvPr>
          <p:cNvSpPr>
            <a:spLocks noGrp="1"/>
          </p:cNvSpPr>
          <p:nvPr>
            <p:ph type="pic" sz="quarter" idx="1003" hasCustomPrompt="1"/>
          </p:nvPr>
        </p:nvSpPr>
        <p:spPr>
          <a:xfrm>
            <a:off x="230400" y="230400"/>
            <a:ext cx="11734800" cy="6172200"/>
          </a:xfrm>
          <a:custGeom>
            <a:avLst/>
            <a:gdLst>
              <a:gd name="csX0" fmla="*/ 8338833 w 11734800"/>
              <a:gd name="csY0" fmla="*/ 3196273 h 6172200"/>
              <a:gd name="csX1" fmla="*/ 8338833 w 11734800"/>
              <a:gd name="csY1" fmla="*/ 3196310 h 6172200"/>
              <a:gd name="csX2" fmla="*/ 8327257 w 11734800"/>
              <a:gd name="csY2" fmla="*/ 3198039 h 6172200"/>
              <a:gd name="csX3" fmla="*/ 11734798 w 11734800"/>
              <a:gd name="csY3" fmla="*/ 0 h 6172200"/>
              <a:gd name="csX4" fmla="*/ 11734800 w 11734800"/>
              <a:gd name="csY4" fmla="*/ 0 h 6172200"/>
              <a:gd name="csX5" fmla="*/ 11734800 w 11734800"/>
              <a:gd name="csY5" fmla="*/ 1 h 6172200"/>
              <a:gd name="csX6" fmla="*/ 11734798 w 11734800"/>
              <a:gd name="csY6" fmla="*/ 1 h 6172200"/>
              <a:gd name="csX7" fmla="*/ 914400 w 11734800"/>
              <a:gd name="csY7" fmla="*/ 0 h 6172200"/>
              <a:gd name="csX8" fmla="*/ 1373402 w 11734800"/>
              <a:gd name="csY8" fmla="*/ 0 h 6172200"/>
              <a:gd name="csX9" fmla="*/ 1373407 w 11734800"/>
              <a:gd name="csY9" fmla="*/ 0 h 6172200"/>
              <a:gd name="csX10" fmla="*/ 1522492 w 11734800"/>
              <a:gd name="csY10" fmla="*/ 0 h 6172200"/>
              <a:gd name="csX11" fmla="*/ 3482848 w 11734800"/>
              <a:gd name="csY11" fmla="*/ 0 h 6172200"/>
              <a:gd name="csX12" fmla="*/ 7821998 w 11734800"/>
              <a:gd name="csY12" fmla="*/ 0 h 6172200"/>
              <a:gd name="csX13" fmla="*/ 7823198 w 11734800"/>
              <a:gd name="csY13" fmla="*/ 0 h 6172200"/>
              <a:gd name="csX14" fmla="*/ 7823198 w 11734800"/>
              <a:gd name="csY14" fmla="*/ 982363 h 6172200"/>
              <a:gd name="csX15" fmla="*/ 7823199 w 11734800"/>
              <a:gd name="csY15" fmla="*/ 982363 h 6172200"/>
              <a:gd name="csX16" fmla="*/ 7823199 w 11734800"/>
              <a:gd name="csY16" fmla="*/ 2755866 h 6172200"/>
              <a:gd name="csX17" fmla="*/ 7824470 w 11734800"/>
              <a:gd name="csY17" fmla="*/ 2755802 h 6172200"/>
              <a:gd name="csX18" fmla="*/ 7823200 w 11734800"/>
              <a:gd name="csY18" fmla="*/ 2743202 h 6172200"/>
              <a:gd name="csX19" fmla="*/ 8280489 w 11734800"/>
              <a:gd name="csY19" fmla="*/ 3200402 h 6172200"/>
              <a:gd name="csX20" fmla="*/ 8286969 w 11734800"/>
              <a:gd name="csY20" fmla="*/ 3200074 h 6172200"/>
              <a:gd name="csX21" fmla="*/ 8287003 w 11734800"/>
              <a:gd name="csY21" fmla="*/ 3200402 h 6172200"/>
              <a:gd name="csX22" fmla="*/ 8338833 w 11734800"/>
              <a:gd name="csY22" fmla="*/ 3200402 h 6172200"/>
              <a:gd name="csX23" fmla="*/ 9068265 w 11734800"/>
              <a:gd name="csY23" fmla="*/ 3200402 h 6172200"/>
              <a:gd name="csX24" fmla="*/ 11734798 w 11734800"/>
              <a:gd name="csY24" fmla="*/ 3200402 h 6172200"/>
              <a:gd name="csX25" fmla="*/ 11734798 w 11734800"/>
              <a:gd name="csY25" fmla="*/ 3200401 h 6172200"/>
              <a:gd name="csX26" fmla="*/ 11734800 w 11734800"/>
              <a:gd name="csY26" fmla="*/ 3200401 h 6172200"/>
              <a:gd name="csX27" fmla="*/ 11734800 w 11734800"/>
              <a:gd name="csY27" fmla="*/ 3229066 h 6172200"/>
              <a:gd name="csX28" fmla="*/ 11734800 w 11734800"/>
              <a:gd name="csY28" fmla="*/ 6172200 h 6172200"/>
              <a:gd name="csX29" fmla="*/ 0 w 11734800"/>
              <a:gd name="csY29" fmla="*/ 6172200 h 6172200"/>
              <a:gd name="csX30" fmla="*/ 0 w 11734800"/>
              <a:gd name="csY30" fmla="*/ 914400 h 6172200"/>
              <a:gd name="csX31" fmla="*/ 914400 w 11734800"/>
              <a:gd name="csY31" fmla="*/ 0 h 6172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1734800" h="6172200">
                <a:moveTo>
                  <a:pt x="8338833" y="3196273"/>
                </a:moveTo>
                <a:lnTo>
                  <a:pt x="8338833" y="3196310"/>
                </a:lnTo>
                <a:lnTo>
                  <a:pt x="8327257" y="3198039"/>
                </a:lnTo>
                <a:close/>
                <a:moveTo>
                  <a:pt x="11734798" y="0"/>
                </a:moveTo>
                <a:lnTo>
                  <a:pt x="11734800" y="0"/>
                </a:lnTo>
                <a:lnTo>
                  <a:pt x="11734800" y="1"/>
                </a:lnTo>
                <a:lnTo>
                  <a:pt x="11734798" y="1"/>
                </a:lnTo>
                <a:close/>
                <a:moveTo>
                  <a:pt x="914400" y="0"/>
                </a:moveTo>
                <a:lnTo>
                  <a:pt x="1373402" y="0"/>
                </a:lnTo>
                <a:lnTo>
                  <a:pt x="1373407" y="0"/>
                </a:lnTo>
                <a:lnTo>
                  <a:pt x="1522492" y="0"/>
                </a:lnTo>
                <a:lnTo>
                  <a:pt x="3482848" y="0"/>
                </a:lnTo>
                <a:lnTo>
                  <a:pt x="7821998" y="0"/>
                </a:lnTo>
                <a:lnTo>
                  <a:pt x="7823198" y="0"/>
                </a:lnTo>
                <a:lnTo>
                  <a:pt x="7823198" y="982363"/>
                </a:lnTo>
                <a:lnTo>
                  <a:pt x="7823199" y="982363"/>
                </a:lnTo>
                <a:lnTo>
                  <a:pt x="7823199" y="2755866"/>
                </a:lnTo>
                <a:lnTo>
                  <a:pt x="7824470" y="2755802"/>
                </a:lnTo>
                <a:lnTo>
                  <a:pt x="7823200" y="2743202"/>
                </a:lnTo>
                <a:cubicBezTo>
                  <a:pt x="7823200" y="2995706"/>
                  <a:pt x="8027935" y="3200402"/>
                  <a:pt x="8280489" y="3200402"/>
                </a:cubicBezTo>
                <a:lnTo>
                  <a:pt x="8286969" y="3200074"/>
                </a:lnTo>
                <a:lnTo>
                  <a:pt x="8287003" y="3200402"/>
                </a:lnTo>
                <a:lnTo>
                  <a:pt x="8338833" y="3200402"/>
                </a:lnTo>
                <a:lnTo>
                  <a:pt x="9068265" y="3200402"/>
                </a:lnTo>
                <a:lnTo>
                  <a:pt x="11734798" y="3200402"/>
                </a:lnTo>
                <a:lnTo>
                  <a:pt x="11734798" y="3200401"/>
                </a:lnTo>
                <a:lnTo>
                  <a:pt x="11734800" y="3200401"/>
                </a:lnTo>
                <a:lnTo>
                  <a:pt x="11734800" y="3229066"/>
                </a:lnTo>
                <a:cubicBezTo>
                  <a:pt x="11734800" y="6172200"/>
                  <a:pt x="11734800" y="6172200"/>
                  <a:pt x="11734800" y="6172200"/>
                </a:cubicBezTo>
                <a:cubicBezTo>
                  <a:pt x="0" y="6172200"/>
                  <a:pt x="0" y="6172200"/>
                  <a:pt x="0" y="6172200"/>
                </a:cubicBezTo>
                <a:cubicBezTo>
                  <a:pt x="0" y="914400"/>
                  <a:pt x="0" y="914400"/>
                  <a:pt x="0" y="914400"/>
                </a:cubicBezTo>
                <a:cubicBezTo>
                  <a:pt x="0" y="409258"/>
                  <a:pt x="409258" y="0"/>
                  <a:pt x="914400" y="0"/>
                </a:cubicBezTo>
                <a:close/>
              </a:path>
            </a:pathLst>
          </a:custGeom>
          <a:blipFill>
            <a:blip r:embed="rId2"/>
            <a:stretch>
              <a:fillRect/>
            </a:stretch>
          </a:blipFill>
        </p:spPr>
        <p:txBody>
          <a:bodyPr wrap="square">
            <a:noAutofit/>
          </a:bodyPr>
          <a:lstStyle>
            <a:lvl1pPr marL="162000" marR="0" indent="-162000" algn="ctr" defTabSz="914400" rtl="0" eaLnBrk="1" fontAlgn="auto" latinLnBrk="0" hangingPunct="1">
              <a:lnSpc>
                <a:spcPct val="105000"/>
              </a:lnSpc>
              <a:spcBef>
                <a:spcPts val="900"/>
              </a:spcBef>
              <a:spcAft>
                <a:spcPts val="0"/>
              </a:spcAft>
              <a:buClrTx/>
              <a:buSzTx/>
              <a:buFont typeface="RijksSansTT ExtraBold" panose="020B0904010101010104" pitchFamily="34" charset="0"/>
              <a:buNone/>
              <a:tabLst/>
              <a:defRPr/>
            </a:lvl1pPr>
          </a:lstStyle>
          <a:p>
            <a:pPr marL="162000" marR="0" lvl="0" indent="-162000" algn="ctr" defTabSz="914400" rtl="0" eaLnBrk="1" fontAlgn="auto" latinLnBrk="0" hangingPunct="1">
              <a:lnSpc>
                <a:spcPct val="105000"/>
              </a:lnSpc>
              <a:spcBef>
                <a:spcPts val="900"/>
              </a:spcBef>
              <a:spcAft>
                <a:spcPts val="0"/>
              </a:spcAft>
              <a:buClrTx/>
              <a:buSzTx/>
              <a:buFont typeface="RijksSansTT ExtraBold" panose="020B0904010101010104" pitchFamily="34" charset="0"/>
              <a:buNone/>
              <a:tabLst/>
              <a:defRPr/>
            </a:pPr>
            <a:r>
              <a:rPr lang="en-NL"/>
              <a:t>[Kader voor een afbeelding]</a:t>
            </a:r>
          </a:p>
        </p:txBody>
      </p:sp>
      <p:sp>
        <p:nvSpPr>
          <p:cNvPr id="30" name="Freeform 29">
            <a:extLst>
              <a:ext uri="{FF2B5EF4-FFF2-40B4-BE49-F238E27FC236}">
                <a16:creationId xmlns:a16="http://schemas.microsoft.com/office/drawing/2014/main" id="{1D4DC483-09AF-E472-32CA-39CCA0D819CC}"/>
              </a:ext>
            </a:extLst>
          </p:cNvPr>
          <p:cNvSpPr/>
          <p:nvPr userDrawn="1"/>
        </p:nvSpPr>
        <p:spPr>
          <a:xfrm flipH="1" flipV="1">
            <a:off x="8051798" y="230400"/>
            <a:ext cx="3911602" cy="3200402"/>
          </a:xfrm>
          <a:custGeom>
            <a:avLst/>
            <a:gdLst>
              <a:gd name="csX0" fmla="*/ 3395967 w 3911602"/>
              <a:gd name="csY0" fmla="*/ 4129 h 3200402"/>
              <a:gd name="csX1" fmla="*/ 3407543 w 3911602"/>
              <a:gd name="csY1" fmla="*/ 2363 h 3200402"/>
              <a:gd name="csX2" fmla="*/ 3395967 w 3911602"/>
              <a:gd name="csY2" fmla="*/ 4092 h 3200402"/>
              <a:gd name="csX3" fmla="*/ 3911602 w 3911602"/>
              <a:gd name="csY3" fmla="*/ 3200402 h 3200402"/>
              <a:gd name="csX4" fmla="*/ 2 w 3911602"/>
              <a:gd name="csY4" fmla="*/ 3200402 h 3200402"/>
              <a:gd name="csX5" fmla="*/ 2 w 3911602"/>
              <a:gd name="csY5" fmla="*/ 3200401 h 3200402"/>
              <a:gd name="csX6" fmla="*/ 0 w 3911602"/>
              <a:gd name="csY6" fmla="*/ 3200401 h 3200402"/>
              <a:gd name="csX7" fmla="*/ 0 w 3911602"/>
              <a:gd name="csY7" fmla="*/ 1 h 3200402"/>
              <a:gd name="csX8" fmla="*/ 2 w 3911602"/>
              <a:gd name="csY8" fmla="*/ 1 h 3200402"/>
              <a:gd name="csX9" fmla="*/ 2 w 3911602"/>
              <a:gd name="csY9" fmla="*/ 0 h 3200402"/>
              <a:gd name="csX10" fmla="*/ 2666535 w 3911602"/>
              <a:gd name="csY10" fmla="*/ 0 h 3200402"/>
              <a:gd name="csX11" fmla="*/ 3395967 w 3911602"/>
              <a:gd name="csY11" fmla="*/ 0 h 3200402"/>
              <a:gd name="csX12" fmla="*/ 3447797 w 3911602"/>
              <a:gd name="csY12" fmla="*/ 0 h 3200402"/>
              <a:gd name="csX13" fmla="*/ 3447831 w 3911602"/>
              <a:gd name="csY13" fmla="*/ 328 h 3200402"/>
              <a:gd name="csX14" fmla="*/ 3454311 w 3911602"/>
              <a:gd name="csY14" fmla="*/ 0 h 3200402"/>
              <a:gd name="csX15" fmla="*/ 3911600 w 3911602"/>
              <a:gd name="csY15" fmla="*/ 457200 h 3200402"/>
              <a:gd name="csX16" fmla="*/ 3910330 w 3911602"/>
              <a:gd name="csY16" fmla="*/ 444600 h 3200402"/>
              <a:gd name="csX17" fmla="*/ 3911601 w 3911602"/>
              <a:gd name="csY17" fmla="*/ 444536 h 3200402"/>
              <a:gd name="csX18" fmla="*/ 3911601 w 3911602"/>
              <a:gd name="csY18" fmla="*/ 2218039 h 3200402"/>
              <a:gd name="csX19" fmla="*/ 3911602 w 3911602"/>
              <a:gd name="csY19" fmla="*/ 2218039 h 32004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911602" h="3200402">
                <a:moveTo>
                  <a:pt x="3395967" y="4129"/>
                </a:moveTo>
                <a:lnTo>
                  <a:pt x="3407543" y="2363"/>
                </a:lnTo>
                <a:lnTo>
                  <a:pt x="3395967" y="4092"/>
                </a:lnTo>
                <a:close/>
                <a:moveTo>
                  <a:pt x="3911602" y="3200402"/>
                </a:moveTo>
                <a:lnTo>
                  <a:pt x="2" y="3200402"/>
                </a:lnTo>
                <a:lnTo>
                  <a:pt x="2" y="3200401"/>
                </a:lnTo>
                <a:lnTo>
                  <a:pt x="0" y="3200401"/>
                </a:lnTo>
                <a:cubicBezTo>
                  <a:pt x="0" y="1"/>
                  <a:pt x="0" y="1"/>
                  <a:pt x="0" y="1"/>
                </a:cubicBezTo>
                <a:lnTo>
                  <a:pt x="2" y="1"/>
                </a:lnTo>
                <a:lnTo>
                  <a:pt x="2" y="0"/>
                </a:lnTo>
                <a:lnTo>
                  <a:pt x="2666535" y="0"/>
                </a:lnTo>
                <a:lnTo>
                  <a:pt x="3395967" y="0"/>
                </a:lnTo>
                <a:lnTo>
                  <a:pt x="3447797" y="0"/>
                </a:lnTo>
                <a:lnTo>
                  <a:pt x="3447831" y="328"/>
                </a:lnTo>
                <a:lnTo>
                  <a:pt x="3454311" y="0"/>
                </a:lnTo>
                <a:cubicBezTo>
                  <a:pt x="3706865" y="0"/>
                  <a:pt x="3911600" y="204696"/>
                  <a:pt x="3911600" y="457200"/>
                </a:cubicBezTo>
                <a:lnTo>
                  <a:pt x="3910330" y="444600"/>
                </a:lnTo>
                <a:lnTo>
                  <a:pt x="3911601" y="444536"/>
                </a:lnTo>
                <a:lnTo>
                  <a:pt x="3911601" y="2218039"/>
                </a:lnTo>
                <a:lnTo>
                  <a:pt x="3911602" y="2218039"/>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sz="450"/>
          </a:p>
        </p:txBody>
      </p:sp>
      <p:sp>
        <p:nvSpPr>
          <p:cNvPr id="17" name="01_***Title 3">
            <a:extLst>
              <a:ext uri="{FF2B5EF4-FFF2-40B4-BE49-F238E27FC236}">
                <a16:creationId xmlns:a16="http://schemas.microsoft.com/office/drawing/2014/main" id="{DB0C8DB8-5C79-1069-0FAB-5C37E88CE395}"/>
              </a:ext>
            </a:extLst>
          </p:cNvPr>
          <p:cNvSpPr>
            <a:spLocks noGrp="1"/>
          </p:cNvSpPr>
          <p:nvPr>
            <p:ph type="title" hasCustomPrompt="1"/>
          </p:nvPr>
        </p:nvSpPr>
        <p:spPr>
          <a:xfrm>
            <a:off x="8509003" y="673100"/>
            <a:ext cx="3179191" cy="419100"/>
          </a:xfrm>
        </p:spPr>
        <p:txBody>
          <a:bodyPr/>
          <a:lstStyle>
            <a:lvl1pPr>
              <a:defRPr kumimoji="0" sz="2700" b="1" i="0" u="none" baseline="0">
                <a:solidFill>
                  <a:schemeClr val="bg1">
                    <a:lumMod val="100000"/>
                  </a:schemeClr>
                </a:solidFill>
                <a:latin typeface="RijksSansTT" panose="020B0604020202020204" charset="0"/>
              </a:defRPr>
            </a:lvl1pPr>
          </a:lstStyle>
          <a:p>
            <a:r>
              <a:rPr lang="nl-NL"/>
              <a:t>[Kader voor een titel]</a:t>
            </a:r>
          </a:p>
        </p:txBody>
      </p:sp>
      <p:sp>
        <p:nvSpPr>
          <p:cNvPr id="19" name="03_Placeholder 4[PHJU]">
            <a:extLst>
              <a:ext uri="{FF2B5EF4-FFF2-40B4-BE49-F238E27FC236}">
                <a16:creationId xmlns:a16="http://schemas.microsoft.com/office/drawing/2014/main" id="{6C3D7563-D5B2-C730-1BDA-C26BAC23A614}"/>
              </a:ext>
            </a:extLst>
          </p:cNvPr>
          <p:cNvSpPr>
            <a:spLocks noGrp="1"/>
          </p:cNvSpPr>
          <p:nvPr>
            <p:ph type="body" sz="quarter" idx="21" hasCustomPrompt="1"/>
          </p:nvPr>
        </p:nvSpPr>
        <p:spPr>
          <a:xfrm>
            <a:off x="8509000" y="1322600"/>
            <a:ext cx="3175000" cy="1320588"/>
          </a:xfrm>
        </p:spPr>
        <p:txBody>
          <a:bodyPr/>
          <a:lstStyle>
            <a:lvl1pPr marL="0" indent="0">
              <a:spcBef>
                <a:spcPts val="0"/>
              </a:spcBef>
              <a:buNone/>
              <a:defRPr>
                <a:solidFill>
                  <a:schemeClr val="bg1"/>
                </a:solidFill>
              </a:defRPr>
            </a:lvl1pPr>
            <a:lvl2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2pPr>
            <a:lvl3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3pPr>
            <a:lvl4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4pPr>
            <a:lvl5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5pPr>
            <a:lvl6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6pPr>
            <a:lvl7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7pPr>
            <a:lvl8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8pPr>
            <a:lvl9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9pPr>
          </a:lstStyle>
          <a:p>
            <a:r>
              <a:rPr lang="nl-NL"/>
              <a:t>[Kader voor tekst]</a:t>
            </a:r>
          </a:p>
        </p:txBody>
      </p:sp>
      <p:sp>
        <p:nvSpPr>
          <p:cNvPr id="20" name="Date Placeholder 5">
            <a:extLst>
              <a:ext uri="{FF2B5EF4-FFF2-40B4-BE49-F238E27FC236}">
                <a16:creationId xmlns:a16="http://schemas.microsoft.com/office/drawing/2014/main" id="{0C6C36CD-425B-B7A5-3EF3-9BB31AA8152D}"/>
              </a:ext>
            </a:extLst>
          </p:cNvPr>
          <p:cNvSpPr>
            <a:spLocks noGrp="1"/>
          </p:cNvSpPr>
          <p:nvPr>
            <p:ph type="dt" sz="half" idx="23"/>
          </p:nvPr>
        </p:nvSpPr>
        <p:spPr>
          <a:xfrm>
            <a:off x="10744200" y="6553200"/>
            <a:ext cx="762000" cy="254000"/>
          </a:xfrm>
        </p:spPr>
        <p:txBody>
          <a:bodyPr/>
          <a:lstStyle/>
          <a:p>
            <a:fld id="{C743352F-151D-4CD6-937C-A769DEF190C6}" type="datetime4">
              <a:rPr lang="nl-NL" smtClean="0"/>
              <a:t>17 september 2026</a:t>
            </a:fld>
            <a:endParaRPr lang="nl-NL"/>
          </a:p>
        </p:txBody>
      </p:sp>
      <p:sp>
        <p:nvSpPr>
          <p:cNvPr id="21" name="Footer Placeholder 6">
            <a:extLst>
              <a:ext uri="{FF2B5EF4-FFF2-40B4-BE49-F238E27FC236}">
                <a16:creationId xmlns:a16="http://schemas.microsoft.com/office/drawing/2014/main" id="{0E9E9993-0E26-DD0B-D967-D08C0D9B595D}"/>
              </a:ext>
            </a:extLst>
          </p:cNvPr>
          <p:cNvSpPr>
            <a:spLocks noGrp="1"/>
          </p:cNvSpPr>
          <p:nvPr>
            <p:ph type="ftr" sz="quarter" idx="24"/>
          </p:nvPr>
        </p:nvSpPr>
        <p:spPr>
          <a:xfrm>
            <a:off x="3073400" y="6553200"/>
            <a:ext cx="6045200" cy="254000"/>
          </a:xfrm>
        </p:spPr>
        <p:txBody>
          <a:bodyPr/>
          <a:lstStyle/>
          <a:p>
            <a:r>
              <a:rPr lang="nl-NL"/>
              <a:t>Typ hier bijvoorbeeld de titel van de presentatie, via Invoegen Kop &amp; voettekst</a:t>
            </a:r>
          </a:p>
        </p:txBody>
      </p:sp>
      <p:sp>
        <p:nvSpPr>
          <p:cNvPr id="22" name="Slide Number Placeholder 7">
            <a:extLst>
              <a:ext uri="{FF2B5EF4-FFF2-40B4-BE49-F238E27FC236}">
                <a16:creationId xmlns:a16="http://schemas.microsoft.com/office/drawing/2014/main" id="{AD60C44F-C2B7-E578-6715-227706B1CEC7}"/>
              </a:ext>
            </a:extLst>
          </p:cNvPr>
          <p:cNvSpPr>
            <a:spLocks noGrp="1"/>
          </p:cNvSpPr>
          <p:nvPr>
            <p:ph type="sldNum" sz="quarter" idx="25"/>
          </p:nvPr>
        </p:nvSpPr>
        <p:spPr>
          <a:xfrm>
            <a:off x="11569700" y="6553200"/>
            <a:ext cx="393700" cy="254000"/>
          </a:xfrm>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4115893974"/>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hoofdstuk">
    <p:spTree>
      <p:nvGrpSpPr>
        <p:cNvPr id="1" name=""/>
        <p:cNvGrpSpPr/>
        <p:nvPr/>
      </p:nvGrpSpPr>
      <p:grpSpPr>
        <a:xfrm>
          <a:off x="0" y="0"/>
          <a:ext cx="0" cy="0"/>
          <a:chOff x="0" y="0"/>
          <a:chExt cx="0" cy="0"/>
        </a:xfrm>
      </p:grpSpPr>
      <p:sp>
        <p:nvSpPr>
          <p:cNvPr id="20" name="Date Placeholder 5">
            <a:extLst>
              <a:ext uri="{FF2B5EF4-FFF2-40B4-BE49-F238E27FC236}">
                <a16:creationId xmlns:a16="http://schemas.microsoft.com/office/drawing/2014/main" id="{0C6C36CD-425B-B7A5-3EF3-9BB31AA8152D}"/>
              </a:ext>
            </a:extLst>
          </p:cNvPr>
          <p:cNvSpPr>
            <a:spLocks noGrp="1"/>
          </p:cNvSpPr>
          <p:nvPr>
            <p:ph type="dt" sz="half" idx="23"/>
          </p:nvPr>
        </p:nvSpPr>
        <p:spPr>
          <a:xfrm>
            <a:off x="10744200" y="6553200"/>
            <a:ext cx="762000" cy="254000"/>
          </a:xfrm>
        </p:spPr>
        <p:txBody>
          <a:bodyPr/>
          <a:lstStyle/>
          <a:p>
            <a:fld id="{C743352F-151D-4CD6-937C-A769DEF190C6}" type="datetime4">
              <a:rPr lang="nl-NL" smtClean="0"/>
              <a:t>17 september 2026</a:t>
            </a:fld>
            <a:endParaRPr lang="nl-NL"/>
          </a:p>
        </p:txBody>
      </p:sp>
      <p:sp>
        <p:nvSpPr>
          <p:cNvPr id="21" name="Footer Placeholder 6">
            <a:extLst>
              <a:ext uri="{FF2B5EF4-FFF2-40B4-BE49-F238E27FC236}">
                <a16:creationId xmlns:a16="http://schemas.microsoft.com/office/drawing/2014/main" id="{0E9E9993-0E26-DD0B-D967-D08C0D9B595D}"/>
              </a:ext>
            </a:extLst>
          </p:cNvPr>
          <p:cNvSpPr>
            <a:spLocks noGrp="1"/>
          </p:cNvSpPr>
          <p:nvPr>
            <p:ph type="ftr" sz="quarter" idx="24"/>
          </p:nvPr>
        </p:nvSpPr>
        <p:spPr>
          <a:xfrm>
            <a:off x="3073400" y="6553200"/>
            <a:ext cx="6045200" cy="254000"/>
          </a:xfrm>
        </p:spPr>
        <p:txBody>
          <a:bodyPr/>
          <a:lstStyle/>
          <a:p>
            <a:r>
              <a:rPr lang="nl-NL"/>
              <a:t>Typ hier bijvoorbeeld de titel van de presentatie, via Invoegen Kop &amp; voettekst</a:t>
            </a:r>
          </a:p>
        </p:txBody>
      </p:sp>
      <p:sp>
        <p:nvSpPr>
          <p:cNvPr id="22" name="Slide Number Placeholder 7">
            <a:extLst>
              <a:ext uri="{FF2B5EF4-FFF2-40B4-BE49-F238E27FC236}">
                <a16:creationId xmlns:a16="http://schemas.microsoft.com/office/drawing/2014/main" id="{AD60C44F-C2B7-E578-6715-227706B1CEC7}"/>
              </a:ext>
            </a:extLst>
          </p:cNvPr>
          <p:cNvSpPr>
            <a:spLocks noGrp="1"/>
          </p:cNvSpPr>
          <p:nvPr>
            <p:ph type="sldNum" sz="quarter" idx="25"/>
          </p:nvPr>
        </p:nvSpPr>
        <p:spPr>
          <a:xfrm>
            <a:off x="11569700" y="6553200"/>
            <a:ext cx="393700" cy="254000"/>
          </a:xfrm>
        </p:spPr>
        <p:txBody>
          <a:bodyPr/>
          <a:lstStyle/>
          <a:p>
            <a:fld id="{8F18802B-E4C7-4B2D-B37A-6B7CC3C134EA}" type="slidenum">
              <a:rPr lang="nl-NL" smtClean="0"/>
              <a:pPr/>
              <a:t>‹nr.›</a:t>
            </a:fld>
            <a:endParaRPr lang="nl-NL"/>
          </a:p>
        </p:txBody>
      </p:sp>
      <p:sp>
        <p:nvSpPr>
          <p:cNvPr id="14" name="Picture Placeholder 13">
            <a:extLst>
              <a:ext uri="{FF2B5EF4-FFF2-40B4-BE49-F238E27FC236}">
                <a16:creationId xmlns:a16="http://schemas.microsoft.com/office/drawing/2014/main" id="{4BC694A0-12E0-68A8-019C-E47D631935A6}"/>
              </a:ext>
            </a:extLst>
          </p:cNvPr>
          <p:cNvSpPr>
            <a:spLocks noGrp="1"/>
          </p:cNvSpPr>
          <p:nvPr>
            <p:ph type="pic" sz="quarter" idx="1003" hasCustomPrompt="1"/>
          </p:nvPr>
        </p:nvSpPr>
        <p:spPr>
          <a:xfrm>
            <a:off x="230400" y="230400"/>
            <a:ext cx="11734800" cy="6172200"/>
          </a:xfrm>
          <a:custGeom>
            <a:avLst/>
            <a:gdLst>
              <a:gd name="csX0" fmla="*/ 5361542 w 11734800"/>
              <a:gd name="csY0" fmla="*/ 4574362 h 6172200"/>
              <a:gd name="csX1" fmla="*/ 5349966 w 11734800"/>
              <a:gd name="csY1" fmla="*/ 4576128 h 6172200"/>
              <a:gd name="csX2" fmla="*/ 5349966 w 11734800"/>
              <a:gd name="csY2" fmla="*/ 4576091 h 6172200"/>
              <a:gd name="csX3" fmla="*/ 914400 w 11734800"/>
              <a:gd name="csY3" fmla="*/ 0 h 6172200"/>
              <a:gd name="csX4" fmla="*/ 1373402 w 11734800"/>
              <a:gd name="csY4" fmla="*/ 0 h 6172200"/>
              <a:gd name="csX5" fmla="*/ 1373407 w 11734800"/>
              <a:gd name="csY5" fmla="*/ 0 h 6172200"/>
              <a:gd name="csX6" fmla="*/ 1522492 w 11734800"/>
              <a:gd name="csY6" fmla="*/ 0 h 6172200"/>
              <a:gd name="csX7" fmla="*/ 3482848 w 11734800"/>
              <a:gd name="csY7" fmla="*/ 0 h 6172200"/>
              <a:gd name="csX8" fmla="*/ 6828416 w 11734800"/>
              <a:gd name="csY8" fmla="*/ 0 h 6172200"/>
              <a:gd name="csX9" fmla="*/ 7821998 w 11734800"/>
              <a:gd name="csY9" fmla="*/ 0 h 6172200"/>
              <a:gd name="csX10" fmla="*/ 11734199 w 11734800"/>
              <a:gd name="csY10" fmla="*/ 0 h 6172200"/>
              <a:gd name="csX11" fmla="*/ 11734800 w 11734800"/>
              <a:gd name="csY11" fmla="*/ 0 h 6172200"/>
              <a:gd name="csX12" fmla="*/ 11734800 w 11734800"/>
              <a:gd name="csY12" fmla="*/ 6172200 h 6172200"/>
              <a:gd name="csX13" fmla="*/ 6294277 w 11734800"/>
              <a:gd name="csY13" fmla="*/ 6172200 h 6172200"/>
              <a:gd name="csX14" fmla="*/ 5865600 w 11734800"/>
              <a:gd name="csY14" fmla="*/ 6172200 h 6172200"/>
              <a:gd name="csX15" fmla="*/ 5865600 w 11734800"/>
              <a:gd name="csY15" fmla="*/ 5016535 h 6172200"/>
              <a:gd name="csX16" fmla="*/ 5864329 w 11734800"/>
              <a:gd name="csY16" fmla="*/ 5016599 h 6172200"/>
              <a:gd name="csX17" fmla="*/ 5865599 w 11734800"/>
              <a:gd name="csY17" fmla="*/ 5029199 h 6172200"/>
              <a:gd name="csX18" fmla="*/ 5408310 w 11734800"/>
              <a:gd name="csY18" fmla="*/ 4571999 h 6172200"/>
              <a:gd name="csX19" fmla="*/ 5401830 w 11734800"/>
              <a:gd name="csY19" fmla="*/ 4572327 h 6172200"/>
              <a:gd name="csX20" fmla="*/ 5401796 w 11734800"/>
              <a:gd name="csY20" fmla="*/ 4571999 h 6172200"/>
              <a:gd name="csX21" fmla="*/ 5349966 w 11734800"/>
              <a:gd name="csY21" fmla="*/ 4571999 h 6172200"/>
              <a:gd name="csX22" fmla="*/ 5203448 w 11734800"/>
              <a:gd name="csY22" fmla="*/ 4571999 h 6172200"/>
              <a:gd name="csX23" fmla="*/ 5203448 w 11734800"/>
              <a:gd name="csY23" fmla="*/ 4571998 h 6172200"/>
              <a:gd name="csX24" fmla="*/ 1953998 w 11734800"/>
              <a:gd name="csY24" fmla="*/ 4571998 h 6172200"/>
              <a:gd name="csX25" fmla="*/ 1953998 w 11734800"/>
              <a:gd name="csY25" fmla="*/ 4571997 h 6172200"/>
              <a:gd name="csX26" fmla="*/ 0 w 11734800"/>
              <a:gd name="csY26" fmla="*/ 4571997 h 6172200"/>
              <a:gd name="csX27" fmla="*/ 0 w 11734800"/>
              <a:gd name="csY27" fmla="*/ 4436715 h 6172200"/>
              <a:gd name="csX28" fmla="*/ 0 w 11734800"/>
              <a:gd name="csY28" fmla="*/ 914400 h 6172200"/>
              <a:gd name="csX29" fmla="*/ 914400 w 11734800"/>
              <a:gd name="csY29" fmla="*/ 0 h 6172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1734800" h="6172200">
                <a:moveTo>
                  <a:pt x="5361542" y="4574362"/>
                </a:moveTo>
                <a:lnTo>
                  <a:pt x="5349966" y="4576128"/>
                </a:lnTo>
                <a:lnTo>
                  <a:pt x="5349966" y="4576091"/>
                </a:lnTo>
                <a:close/>
                <a:moveTo>
                  <a:pt x="914400" y="0"/>
                </a:moveTo>
                <a:lnTo>
                  <a:pt x="1373402" y="0"/>
                </a:lnTo>
                <a:lnTo>
                  <a:pt x="1373407" y="0"/>
                </a:lnTo>
                <a:lnTo>
                  <a:pt x="1522492" y="0"/>
                </a:lnTo>
                <a:lnTo>
                  <a:pt x="3482848" y="0"/>
                </a:lnTo>
                <a:lnTo>
                  <a:pt x="6828416" y="0"/>
                </a:lnTo>
                <a:lnTo>
                  <a:pt x="7821998" y="0"/>
                </a:lnTo>
                <a:lnTo>
                  <a:pt x="11734199" y="0"/>
                </a:lnTo>
                <a:lnTo>
                  <a:pt x="11734800" y="0"/>
                </a:lnTo>
                <a:cubicBezTo>
                  <a:pt x="11734800" y="6172200"/>
                  <a:pt x="11734800" y="6172200"/>
                  <a:pt x="11734800" y="6172200"/>
                </a:cubicBezTo>
                <a:cubicBezTo>
                  <a:pt x="9534525" y="6172200"/>
                  <a:pt x="7746802" y="6172200"/>
                  <a:pt x="6294277" y="6172200"/>
                </a:cubicBezTo>
                <a:lnTo>
                  <a:pt x="5865600" y="6172200"/>
                </a:lnTo>
                <a:lnTo>
                  <a:pt x="5865600" y="5016535"/>
                </a:lnTo>
                <a:lnTo>
                  <a:pt x="5864329" y="5016599"/>
                </a:lnTo>
                <a:lnTo>
                  <a:pt x="5865599" y="5029199"/>
                </a:lnTo>
                <a:cubicBezTo>
                  <a:pt x="5865599" y="4776695"/>
                  <a:pt x="5660864" y="4571999"/>
                  <a:pt x="5408310" y="4571999"/>
                </a:cubicBezTo>
                <a:lnTo>
                  <a:pt x="5401830" y="4572327"/>
                </a:lnTo>
                <a:lnTo>
                  <a:pt x="5401796" y="4571999"/>
                </a:lnTo>
                <a:lnTo>
                  <a:pt x="5349966" y="4571999"/>
                </a:lnTo>
                <a:lnTo>
                  <a:pt x="5203448" y="4571999"/>
                </a:lnTo>
                <a:lnTo>
                  <a:pt x="5203448" y="4571998"/>
                </a:lnTo>
                <a:lnTo>
                  <a:pt x="1953998" y="4571998"/>
                </a:lnTo>
                <a:lnTo>
                  <a:pt x="1953998" y="4571997"/>
                </a:lnTo>
                <a:lnTo>
                  <a:pt x="0" y="4571997"/>
                </a:lnTo>
                <a:lnTo>
                  <a:pt x="0" y="4436715"/>
                </a:lnTo>
                <a:cubicBezTo>
                  <a:pt x="0" y="914400"/>
                  <a:pt x="0" y="914400"/>
                  <a:pt x="0" y="914400"/>
                </a:cubicBezTo>
                <a:cubicBezTo>
                  <a:pt x="0" y="409258"/>
                  <a:pt x="409258" y="0"/>
                  <a:pt x="914400" y="0"/>
                </a:cubicBezTo>
                <a:close/>
              </a:path>
            </a:pathLst>
          </a:custGeom>
          <a:blipFill>
            <a:blip r:embed="rId2"/>
            <a:stretch>
              <a:fillRect/>
            </a:stretch>
          </a:blipFill>
        </p:spPr>
        <p:txBody>
          <a:bodyPr wrap="square">
            <a:noAutofit/>
          </a:bodyPr>
          <a:lstStyle>
            <a:lvl1pPr algn="ctr">
              <a:buNone/>
              <a:defRPr/>
            </a:lvl1pPr>
          </a:lstStyle>
          <a:p>
            <a:r>
              <a:rPr lang="en-NL"/>
              <a:t>[Kader voor een afbeelding]</a:t>
            </a:r>
          </a:p>
        </p:txBody>
      </p:sp>
      <p:sp>
        <p:nvSpPr>
          <p:cNvPr id="8" name="Freeform 7">
            <a:extLst>
              <a:ext uri="{FF2B5EF4-FFF2-40B4-BE49-F238E27FC236}">
                <a16:creationId xmlns:a16="http://schemas.microsoft.com/office/drawing/2014/main" id="{82035B76-B74D-305A-DEA5-6D145040C014}"/>
              </a:ext>
            </a:extLst>
          </p:cNvPr>
          <p:cNvSpPr/>
          <p:nvPr userDrawn="1"/>
        </p:nvSpPr>
        <p:spPr>
          <a:xfrm>
            <a:off x="226800" y="4802398"/>
            <a:ext cx="5869200" cy="1600203"/>
          </a:xfrm>
          <a:custGeom>
            <a:avLst/>
            <a:gdLst>
              <a:gd name="csX0" fmla="*/ 5365142 w 5869200"/>
              <a:gd name="csY0" fmla="*/ 2365 h 1600203"/>
              <a:gd name="csX1" fmla="*/ 5353566 w 5869200"/>
              <a:gd name="csY1" fmla="*/ 4094 h 1600203"/>
              <a:gd name="csX2" fmla="*/ 5353566 w 5869200"/>
              <a:gd name="csY2" fmla="*/ 4131 h 1600203"/>
              <a:gd name="csX3" fmla="*/ 1957601 w 5869200"/>
              <a:gd name="csY3" fmla="*/ 2 h 1600203"/>
              <a:gd name="csX4" fmla="*/ 4624134 w 5869200"/>
              <a:gd name="csY4" fmla="*/ 2 h 1600203"/>
              <a:gd name="csX5" fmla="*/ 5353566 w 5869200"/>
              <a:gd name="csY5" fmla="*/ 2 h 1600203"/>
              <a:gd name="csX6" fmla="*/ 5405396 w 5869200"/>
              <a:gd name="csY6" fmla="*/ 2 h 1600203"/>
              <a:gd name="csX7" fmla="*/ 5405430 w 5869200"/>
              <a:gd name="csY7" fmla="*/ 330 h 1600203"/>
              <a:gd name="csX8" fmla="*/ 5411910 w 5869200"/>
              <a:gd name="csY8" fmla="*/ 2 h 1600203"/>
              <a:gd name="csX9" fmla="*/ 5869199 w 5869200"/>
              <a:gd name="csY9" fmla="*/ 457202 h 1600203"/>
              <a:gd name="csX10" fmla="*/ 5867929 w 5869200"/>
              <a:gd name="csY10" fmla="*/ 444602 h 1600203"/>
              <a:gd name="csX11" fmla="*/ 5869200 w 5869200"/>
              <a:gd name="csY11" fmla="*/ 444538 h 1600203"/>
              <a:gd name="csX12" fmla="*/ 5869200 w 5869200"/>
              <a:gd name="csY12" fmla="*/ 1600203 h 1600203"/>
              <a:gd name="csX13" fmla="*/ 1957599 w 5869200"/>
              <a:gd name="csY13" fmla="*/ 1600203 h 1600203"/>
              <a:gd name="csX14" fmla="*/ 1957599 w 5869200"/>
              <a:gd name="csY14" fmla="*/ 1526073 h 1600203"/>
              <a:gd name="csX15" fmla="*/ 1957599 w 5869200"/>
              <a:gd name="csY15" fmla="*/ 3 h 1600203"/>
              <a:gd name="csX16" fmla="*/ 1957601 w 5869200"/>
              <a:gd name="csY16" fmla="*/ 3 h 1600203"/>
              <a:gd name="csX17" fmla="*/ 0 w 5869200"/>
              <a:gd name="csY17" fmla="*/ 0 h 1600203"/>
              <a:gd name="csX18" fmla="*/ 1957598 w 5869200"/>
              <a:gd name="csY18" fmla="*/ 0 h 1600203"/>
              <a:gd name="csX19" fmla="*/ 1957598 w 5869200"/>
              <a:gd name="csY19" fmla="*/ 1600201 h 1600203"/>
              <a:gd name="csX20" fmla="*/ 0 w 5869200"/>
              <a:gd name="csY20" fmla="*/ 1600201 h 16002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5869200" h="1600203">
                <a:moveTo>
                  <a:pt x="5365142" y="2365"/>
                </a:moveTo>
                <a:lnTo>
                  <a:pt x="5353566" y="4094"/>
                </a:lnTo>
                <a:lnTo>
                  <a:pt x="5353566" y="4131"/>
                </a:lnTo>
                <a:close/>
                <a:moveTo>
                  <a:pt x="1957601" y="2"/>
                </a:moveTo>
                <a:lnTo>
                  <a:pt x="4624134" y="2"/>
                </a:lnTo>
                <a:lnTo>
                  <a:pt x="5353566" y="2"/>
                </a:lnTo>
                <a:lnTo>
                  <a:pt x="5405396" y="2"/>
                </a:lnTo>
                <a:lnTo>
                  <a:pt x="5405430" y="330"/>
                </a:lnTo>
                <a:lnTo>
                  <a:pt x="5411910" y="2"/>
                </a:lnTo>
                <a:cubicBezTo>
                  <a:pt x="5664464" y="2"/>
                  <a:pt x="5869199" y="204698"/>
                  <a:pt x="5869199" y="457202"/>
                </a:cubicBezTo>
                <a:lnTo>
                  <a:pt x="5867929" y="444602"/>
                </a:lnTo>
                <a:lnTo>
                  <a:pt x="5869200" y="444538"/>
                </a:lnTo>
                <a:lnTo>
                  <a:pt x="5869200" y="1600203"/>
                </a:lnTo>
                <a:lnTo>
                  <a:pt x="1957599" y="1600203"/>
                </a:lnTo>
                <a:lnTo>
                  <a:pt x="1957599" y="1526073"/>
                </a:lnTo>
                <a:cubicBezTo>
                  <a:pt x="1957599" y="3"/>
                  <a:pt x="1957599" y="3"/>
                  <a:pt x="1957599" y="3"/>
                </a:cubicBezTo>
                <a:lnTo>
                  <a:pt x="1957601" y="3"/>
                </a:lnTo>
                <a:close/>
                <a:moveTo>
                  <a:pt x="0" y="0"/>
                </a:moveTo>
                <a:lnTo>
                  <a:pt x="1957598" y="0"/>
                </a:lnTo>
                <a:lnTo>
                  <a:pt x="1957598" y="1600201"/>
                </a:lnTo>
                <a:lnTo>
                  <a:pt x="0" y="1600201"/>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a:p>
        </p:txBody>
      </p:sp>
      <p:sp>
        <p:nvSpPr>
          <p:cNvPr id="11" name="01_***Title 3">
            <a:extLst>
              <a:ext uri="{FF2B5EF4-FFF2-40B4-BE49-F238E27FC236}">
                <a16:creationId xmlns:a16="http://schemas.microsoft.com/office/drawing/2014/main" id="{B336B528-E0B3-732D-8C98-71D745B027D7}"/>
              </a:ext>
            </a:extLst>
          </p:cNvPr>
          <p:cNvSpPr>
            <a:spLocks noGrp="1"/>
          </p:cNvSpPr>
          <p:nvPr>
            <p:ph type="title" hasCustomPrompt="1"/>
          </p:nvPr>
        </p:nvSpPr>
        <p:spPr>
          <a:xfrm>
            <a:off x="457200" y="5032796"/>
            <a:ext cx="5213684" cy="1139403"/>
          </a:xfrm>
        </p:spPr>
        <p:txBody>
          <a:bodyPr anchor="b"/>
          <a:lstStyle>
            <a:lvl1pPr>
              <a:defRPr kumimoji="0" sz="3200" b="1" i="0" u="none" baseline="0">
                <a:solidFill>
                  <a:schemeClr val="bg1">
                    <a:lumMod val="100000"/>
                  </a:schemeClr>
                </a:solidFill>
                <a:latin typeface="RijksSansTT" panose="020B0604020202020204" charset="0"/>
              </a:defRPr>
            </a:lvl1pPr>
          </a:lstStyle>
          <a:p>
            <a:r>
              <a:rPr lang="nl-NL"/>
              <a:t>[Kader voor een titel]</a:t>
            </a:r>
          </a:p>
        </p:txBody>
      </p:sp>
    </p:spTree>
    <p:extLst>
      <p:ext uri="{BB962C8B-B14F-4D97-AF65-F5344CB8AC3E}">
        <p14:creationId xmlns:p14="http://schemas.microsoft.com/office/powerpoint/2010/main" val="3608377827"/>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foto (H2)]">
    <p:spTree>
      <p:nvGrpSpPr>
        <p:cNvPr id="1" name=""/>
        <p:cNvGrpSpPr/>
        <p:nvPr/>
      </p:nvGrpSpPr>
      <p:grpSpPr>
        <a:xfrm>
          <a:off x="0" y="0"/>
          <a:ext cx="0" cy="0"/>
          <a:chOff x="0" y="0"/>
          <a:chExt cx="0" cy="0"/>
        </a:xfrm>
      </p:grpSpPr>
      <p:sp>
        <p:nvSpPr>
          <p:cNvPr id="20" name="Date Placeholder 5">
            <a:extLst>
              <a:ext uri="{FF2B5EF4-FFF2-40B4-BE49-F238E27FC236}">
                <a16:creationId xmlns:a16="http://schemas.microsoft.com/office/drawing/2014/main" id="{0C6C36CD-425B-B7A5-3EF3-9BB31AA8152D}"/>
              </a:ext>
            </a:extLst>
          </p:cNvPr>
          <p:cNvSpPr>
            <a:spLocks noGrp="1"/>
          </p:cNvSpPr>
          <p:nvPr>
            <p:ph type="dt" sz="half" idx="23"/>
          </p:nvPr>
        </p:nvSpPr>
        <p:spPr>
          <a:xfrm>
            <a:off x="10744200" y="6553200"/>
            <a:ext cx="762000" cy="254000"/>
          </a:xfrm>
        </p:spPr>
        <p:txBody>
          <a:bodyPr/>
          <a:lstStyle/>
          <a:p>
            <a:fld id="{C743352F-151D-4CD6-937C-A769DEF190C6}" type="datetime4">
              <a:rPr lang="nl-NL" smtClean="0"/>
              <a:t>17 september 2026</a:t>
            </a:fld>
            <a:endParaRPr lang="nl-NL"/>
          </a:p>
        </p:txBody>
      </p:sp>
      <p:sp>
        <p:nvSpPr>
          <p:cNvPr id="21" name="Footer Placeholder 6">
            <a:extLst>
              <a:ext uri="{FF2B5EF4-FFF2-40B4-BE49-F238E27FC236}">
                <a16:creationId xmlns:a16="http://schemas.microsoft.com/office/drawing/2014/main" id="{0E9E9993-0E26-DD0B-D967-D08C0D9B595D}"/>
              </a:ext>
            </a:extLst>
          </p:cNvPr>
          <p:cNvSpPr>
            <a:spLocks noGrp="1"/>
          </p:cNvSpPr>
          <p:nvPr>
            <p:ph type="ftr" sz="quarter" idx="24"/>
          </p:nvPr>
        </p:nvSpPr>
        <p:spPr>
          <a:xfrm>
            <a:off x="3073400" y="6553200"/>
            <a:ext cx="6045200" cy="254000"/>
          </a:xfrm>
        </p:spPr>
        <p:txBody>
          <a:bodyPr/>
          <a:lstStyle/>
          <a:p>
            <a:r>
              <a:rPr lang="nl-NL"/>
              <a:t>Typ hier bijvoorbeeld de titel van de presentatie, via Invoegen Kop &amp; voettekst</a:t>
            </a:r>
          </a:p>
        </p:txBody>
      </p:sp>
      <p:sp>
        <p:nvSpPr>
          <p:cNvPr id="22" name="Slide Number Placeholder 7">
            <a:extLst>
              <a:ext uri="{FF2B5EF4-FFF2-40B4-BE49-F238E27FC236}">
                <a16:creationId xmlns:a16="http://schemas.microsoft.com/office/drawing/2014/main" id="{AD60C44F-C2B7-E578-6715-227706B1CEC7}"/>
              </a:ext>
            </a:extLst>
          </p:cNvPr>
          <p:cNvSpPr>
            <a:spLocks noGrp="1"/>
          </p:cNvSpPr>
          <p:nvPr>
            <p:ph type="sldNum" sz="quarter" idx="25"/>
          </p:nvPr>
        </p:nvSpPr>
        <p:spPr>
          <a:xfrm>
            <a:off x="11569700" y="6553200"/>
            <a:ext cx="393700" cy="254000"/>
          </a:xfrm>
        </p:spPr>
        <p:txBody>
          <a:bodyPr/>
          <a:lstStyle/>
          <a:p>
            <a:fld id="{8F18802B-E4C7-4B2D-B37A-6B7CC3C134EA}" type="slidenum">
              <a:rPr lang="nl-NL" smtClean="0"/>
              <a:pPr/>
              <a:t>‹nr.›</a:t>
            </a:fld>
            <a:endParaRPr lang="nl-NL"/>
          </a:p>
        </p:txBody>
      </p:sp>
      <p:sp>
        <p:nvSpPr>
          <p:cNvPr id="7" name="Picture Placeholder 6">
            <a:extLst>
              <a:ext uri="{FF2B5EF4-FFF2-40B4-BE49-F238E27FC236}">
                <a16:creationId xmlns:a16="http://schemas.microsoft.com/office/drawing/2014/main" id="{88EB89F7-D9F9-E160-08DA-3A8E790BEE9E}"/>
              </a:ext>
            </a:extLst>
          </p:cNvPr>
          <p:cNvSpPr>
            <a:spLocks noGrp="1"/>
          </p:cNvSpPr>
          <p:nvPr>
            <p:ph type="pic" sz="quarter" idx="1003" hasCustomPrompt="1"/>
          </p:nvPr>
        </p:nvSpPr>
        <p:spPr>
          <a:xfrm>
            <a:off x="230400" y="230400"/>
            <a:ext cx="11734800" cy="6172200"/>
          </a:xfrm>
          <a:custGeom>
            <a:avLst/>
            <a:gdLst>
              <a:gd name="csX0" fmla="*/ 914400 w 11734800"/>
              <a:gd name="csY0" fmla="*/ 0 h 6172200"/>
              <a:gd name="csX1" fmla="*/ 1373402 w 11734800"/>
              <a:gd name="csY1" fmla="*/ 0 h 6172200"/>
              <a:gd name="csX2" fmla="*/ 1373407 w 11734800"/>
              <a:gd name="csY2" fmla="*/ 0 h 6172200"/>
              <a:gd name="csX3" fmla="*/ 1522492 w 11734800"/>
              <a:gd name="csY3" fmla="*/ 0 h 6172200"/>
              <a:gd name="csX4" fmla="*/ 3482848 w 11734800"/>
              <a:gd name="csY4" fmla="*/ 0 h 6172200"/>
              <a:gd name="csX5" fmla="*/ 6828416 w 11734800"/>
              <a:gd name="csY5" fmla="*/ 0 h 6172200"/>
              <a:gd name="csX6" fmla="*/ 7821998 w 11734800"/>
              <a:gd name="csY6" fmla="*/ 0 h 6172200"/>
              <a:gd name="csX7" fmla="*/ 11734199 w 11734800"/>
              <a:gd name="csY7" fmla="*/ 0 h 6172200"/>
              <a:gd name="csX8" fmla="*/ 11734800 w 11734800"/>
              <a:gd name="csY8" fmla="*/ 0 h 6172200"/>
              <a:gd name="csX9" fmla="*/ 11734800 w 11734800"/>
              <a:gd name="csY9" fmla="*/ 6172200 h 6172200"/>
              <a:gd name="csX10" fmla="*/ 0 w 11734800"/>
              <a:gd name="csY10" fmla="*/ 6172200 h 6172200"/>
              <a:gd name="csX11" fmla="*/ 0 w 11734800"/>
              <a:gd name="csY11" fmla="*/ 914400 h 6172200"/>
              <a:gd name="csX12" fmla="*/ 914400 w 11734800"/>
              <a:gd name="csY12" fmla="*/ 0 h 6172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734800" h="6172200">
                <a:moveTo>
                  <a:pt x="914400" y="0"/>
                </a:moveTo>
                <a:lnTo>
                  <a:pt x="1373402" y="0"/>
                </a:lnTo>
                <a:lnTo>
                  <a:pt x="1373407" y="0"/>
                </a:lnTo>
                <a:lnTo>
                  <a:pt x="1522492" y="0"/>
                </a:lnTo>
                <a:lnTo>
                  <a:pt x="3482848" y="0"/>
                </a:lnTo>
                <a:lnTo>
                  <a:pt x="6828416" y="0"/>
                </a:lnTo>
                <a:lnTo>
                  <a:pt x="7821998" y="0"/>
                </a:lnTo>
                <a:lnTo>
                  <a:pt x="11734199" y="0"/>
                </a:lnTo>
                <a:lnTo>
                  <a:pt x="11734800" y="0"/>
                </a:lnTo>
                <a:cubicBezTo>
                  <a:pt x="11734800" y="6172200"/>
                  <a:pt x="11734800" y="6172200"/>
                  <a:pt x="11734800" y="6172200"/>
                </a:cubicBezTo>
                <a:cubicBezTo>
                  <a:pt x="0" y="6172200"/>
                  <a:pt x="0" y="6172200"/>
                  <a:pt x="0" y="6172200"/>
                </a:cubicBezTo>
                <a:cubicBezTo>
                  <a:pt x="0" y="914400"/>
                  <a:pt x="0" y="914400"/>
                  <a:pt x="0" y="914400"/>
                </a:cubicBezTo>
                <a:cubicBezTo>
                  <a:pt x="0" y="409258"/>
                  <a:pt x="409258" y="0"/>
                  <a:pt x="914400" y="0"/>
                </a:cubicBezTo>
                <a:close/>
              </a:path>
            </a:pathLst>
          </a:custGeom>
          <a:blipFill>
            <a:blip r:embed="rId2"/>
            <a:stretch>
              <a:fillRect/>
            </a:stretch>
          </a:blipFill>
        </p:spPr>
        <p:txBody>
          <a:bodyPr wrap="square">
            <a:noAutofit/>
          </a:bodyPr>
          <a:lstStyle>
            <a:lvl1pPr algn="ctr">
              <a:buNone/>
              <a:defRPr/>
            </a:lvl1pPr>
          </a:lstStyle>
          <a:p>
            <a:r>
              <a:rPr lang="en-NL"/>
              <a:t>[Kader voor een afbeelding]</a:t>
            </a:r>
          </a:p>
        </p:txBody>
      </p:sp>
    </p:spTree>
    <p:extLst>
      <p:ext uri="{BB962C8B-B14F-4D97-AF65-F5344CB8AC3E}">
        <p14:creationId xmlns:p14="http://schemas.microsoft.com/office/powerpoint/2010/main" val="940799146"/>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to's (3)]">
    <p:spTree>
      <p:nvGrpSpPr>
        <p:cNvPr id="1" name=""/>
        <p:cNvGrpSpPr/>
        <p:nvPr/>
      </p:nvGrpSpPr>
      <p:grpSpPr>
        <a:xfrm>
          <a:off x="0" y="0"/>
          <a:ext cx="0" cy="0"/>
          <a:chOff x="0" y="0"/>
          <a:chExt cx="0" cy="0"/>
        </a:xfrm>
      </p:grpSpPr>
      <p:sp>
        <p:nvSpPr>
          <p:cNvPr id="14" name="01_Rectangle 1[PHJU]">
            <a:extLst>
              <a:ext uri="{FF2B5EF4-FFF2-40B4-BE49-F238E27FC236}">
                <a16:creationId xmlns:a16="http://schemas.microsoft.com/office/drawing/2014/main" id="{40F423B0-078A-F08D-1858-EAF86F84650A}"/>
              </a:ext>
            </a:extLst>
          </p:cNvPr>
          <p:cNvSpPr>
            <a:spLocks noGrp="1" noChangeArrowheads="1"/>
          </p:cNvSpPr>
          <p:nvPr>
            <p:ph type="pic" idx="1000" hasCustomPrompt="1"/>
          </p:nvPr>
        </p:nvSpPr>
        <p:spPr bwMode="auto">
          <a:xfrm>
            <a:off x="6172200" y="228600"/>
            <a:ext cx="5753100" cy="3009900"/>
          </a:xfrm>
          <a:prstGeom prst="rect">
            <a:avLst/>
          </a:prstGeom>
          <a:blipFill>
            <a:blip r:embed="rId2"/>
            <a:stretch>
              <a:fillRect/>
            </a:stretch>
          </a:blipFill>
          <a:ln>
            <a:noFill/>
          </a:ln>
        </p:spPr>
        <p:txBody>
          <a:bodyPr vert="horz" wrap="square" lIns="0" tIns="0" rIns="0" bIns="0" numCol="1" anchor="t" anchorCtr="0" compatLnSpc="1">
            <a:prstTxWarp prst="textNoShape">
              <a:avLst/>
            </a:prstTxWarp>
          </a:bodyPr>
          <a:lstStyle>
            <a:lvl1pPr marL="0" indent="0" algn="ctr" defTabSz="914400" rtl="0" eaLnBrk="1" latinLnBrk="0" hangingPunct="1">
              <a:lnSpc>
                <a:spcPct val="100000"/>
              </a:lnSpc>
              <a:spcBef>
                <a:spcPts val="0"/>
              </a:spcBef>
              <a:buFontTx/>
              <a:buNone/>
              <a:defRPr/>
            </a:lvl1pPr>
          </a:lstStyle>
          <a:p>
            <a:r>
              <a:rPr lang="en-NL"/>
              <a:t>[Kader voor een afbeelding]</a:t>
            </a:r>
          </a:p>
        </p:txBody>
      </p:sp>
      <p:sp>
        <p:nvSpPr>
          <p:cNvPr id="15" name="02_Rectangle 2[PHJU]">
            <a:extLst>
              <a:ext uri="{FF2B5EF4-FFF2-40B4-BE49-F238E27FC236}">
                <a16:creationId xmlns:a16="http://schemas.microsoft.com/office/drawing/2014/main" id="{F56D21AA-2783-0F1A-3B1F-B2E11AA1FB87}"/>
              </a:ext>
            </a:extLst>
          </p:cNvPr>
          <p:cNvSpPr>
            <a:spLocks noGrp="1" noChangeArrowheads="1"/>
          </p:cNvSpPr>
          <p:nvPr>
            <p:ph type="pic" idx="1001" hasCustomPrompt="1"/>
          </p:nvPr>
        </p:nvSpPr>
        <p:spPr bwMode="auto">
          <a:xfrm>
            <a:off x="6172200" y="3390900"/>
            <a:ext cx="5753100" cy="3009900"/>
          </a:xfrm>
          <a:prstGeom prst="rect">
            <a:avLst/>
          </a:prstGeom>
          <a:blipFill>
            <a:blip r:embed="rId3"/>
            <a:stretch>
              <a:fillRect/>
            </a:stretch>
          </a:blipFill>
          <a:ln>
            <a:noFill/>
          </a:ln>
        </p:spPr>
        <p:txBody>
          <a:bodyPr vert="horz" wrap="square" lIns="0" tIns="0" rIns="0" bIns="0" numCol="1" anchor="t" anchorCtr="0" compatLnSpc="1">
            <a:prstTxWarp prst="textNoShape">
              <a:avLst/>
            </a:prstTxWarp>
          </a:bodyPr>
          <a:lstStyle>
            <a:lvl1pPr marL="0" indent="0" algn="ctr" defTabSz="914400" rtl="0" eaLnBrk="1" latinLnBrk="0" hangingPunct="1">
              <a:lnSpc>
                <a:spcPct val="100000"/>
              </a:lnSpc>
              <a:spcBef>
                <a:spcPts val="0"/>
              </a:spcBef>
              <a:buFontTx/>
              <a:buNone/>
              <a:defRPr/>
            </a:lvl1pPr>
          </a:lstStyle>
          <a:p>
            <a:r>
              <a:rPr lang="en-NL"/>
              <a:t>[Kader voor een afbeelding]</a:t>
            </a:r>
          </a:p>
        </p:txBody>
      </p:sp>
      <p:sp>
        <p:nvSpPr>
          <p:cNvPr id="17" name="Date Placeholder 4">
            <a:extLst>
              <a:ext uri="{FF2B5EF4-FFF2-40B4-BE49-F238E27FC236}">
                <a16:creationId xmlns:a16="http://schemas.microsoft.com/office/drawing/2014/main" id="{BC7E7E6F-8A10-9C49-82FD-B6CC934F5945}"/>
              </a:ext>
            </a:extLst>
          </p:cNvPr>
          <p:cNvSpPr>
            <a:spLocks noGrp="1"/>
          </p:cNvSpPr>
          <p:nvPr>
            <p:ph type="dt" sz="half" idx="1003"/>
          </p:nvPr>
        </p:nvSpPr>
        <p:spPr>
          <a:xfrm>
            <a:off x="10744200" y="6553200"/>
            <a:ext cx="762000" cy="254000"/>
          </a:xfrm>
        </p:spPr>
        <p:txBody>
          <a:bodyPr/>
          <a:lstStyle/>
          <a:p>
            <a:fld id="{9B97E6DC-4C89-43F6-B027-823524D2FC0E}" type="datetime4">
              <a:rPr lang="nl-NL" smtClean="0"/>
              <a:t>17 september 2026</a:t>
            </a:fld>
            <a:endParaRPr lang="nl-NL"/>
          </a:p>
        </p:txBody>
      </p:sp>
      <p:sp>
        <p:nvSpPr>
          <p:cNvPr id="18" name="Footer Placeholder 5">
            <a:extLst>
              <a:ext uri="{FF2B5EF4-FFF2-40B4-BE49-F238E27FC236}">
                <a16:creationId xmlns:a16="http://schemas.microsoft.com/office/drawing/2014/main" id="{3E1B720E-2834-44E0-69AE-1E3B8050D279}"/>
              </a:ext>
            </a:extLst>
          </p:cNvPr>
          <p:cNvSpPr>
            <a:spLocks noGrp="1"/>
          </p:cNvSpPr>
          <p:nvPr>
            <p:ph type="ftr" sz="quarter" idx="1004"/>
          </p:nvPr>
        </p:nvSpPr>
        <p:spPr>
          <a:xfrm>
            <a:off x="3073400" y="6553200"/>
            <a:ext cx="6045200" cy="254000"/>
          </a:xfrm>
        </p:spPr>
        <p:txBody>
          <a:bodyPr/>
          <a:lstStyle/>
          <a:p>
            <a:r>
              <a:rPr lang="nl-NL"/>
              <a:t>Typ hier bijvoorbeeld de titel van de presentatie, via Invoegen Kop &amp; voettekst</a:t>
            </a:r>
          </a:p>
        </p:txBody>
      </p:sp>
      <p:sp>
        <p:nvSpPr>
          <p:cNvPr id="19" name="Slide Number Placeholder 6">
            <a:extLst>
              <a:ext uri="{FF2B5EF4-FFF2-40B4-BE49-F238E27FC236}">
                <a16:creationId xmlns:a16="http://schemas.microsoft.com/office/drawing/2014/main" id="{BD3EDC94-1D58-9779-3A84-DC8B045843EB}"/>
              </a:ext>
            </a:extLst>
          </p:cNvPr>
          <p:cNvSpPr>
            <a:spLocks noGrp="1"/>
          </p:cNvSpPr>
          <p:nvPr>
            <p:ph type="sldNum" sz="quarter" idx="1005"/>
          </p:nvPr>
        </p:nvSpPr>
        <p:spPr>
          <a:xfrm>
            <a:off x="11569700" y="6553200"/>
            <a:ext cx="393700" cy="254000"/>
          </a:xfrm>
        </p:spPr>
        <p:txBody>
          <a:bodyPr/>
          <a:lstStyle/>
          <a:p>
            <a:fld id="{8F18802B-E4C7-4B2D-B37A-6B7CC3C134EA}" type="slidenum">
              <a:rPr lang="nl-NL" smtClean="0"/>
              <a:pPr/>
              <a:t>‹nr.›</a:t>
            </a:fld>
            <a:endParaRPr lang="nl-NL"/>
          </a:p>
        </p:txBody>
      </p:sp>
      <p:sp>
        <p:nvSpPr>
          <p:cNvPr id="12" name="Picture Placeholder 11">
            <a:extLst>
              <a:ext uri="{FF2B5EF4-FFF2-40B4-BE49-F238E27FC236}">
                <a16:creationId xmlns:a16="http://schemas.microsoft.com/office/drawing/2014/main" id="{483E5319-B9E8-EB2D-8D52-561D5C1E13CB}"/>
              </a:ext>
            </a:extLst>
          </p:cNvPr>
          <p:cNvSpPr>
            <a:spLocks noGrp="1"/>
          </p:cNvSpPr>
          <p:nvPr>
            <p:ph type="pic" sz="quarter" idx="1007" hasCustomPrompt="1"/>
          </p:nvPr>
        </p:nvSpPr>
        <p:spPr>
          <a:xfrm>
            <a:off x="228600" y="230400"/>
            <a:ext cx="5790001" cy="6181200"/>
          </a:xfrm>
          <a:custGeom>
            <a:avLst/>
            <a:gdLst>
              <a:gd name="csX0" fmla="*/ 914400 w 5790001"/>
              <a:gd name="csY0" fmla="*/ 0 h 6177280"/>
              <a:gd name="csX1" fmla="*/ 1373402 w 5790001"/>
              <a:gd name="csY1" fmla="*/ 0 h 6177280"/>
              <a:gd name="csX2" fmla="*/ 1373407 w 5790001"/>
              <a:gd name="csY2" fmla="*/ 0 h 6177280"/>
              <a:gd name="csX3" fmla="*/ 1522492 w 5790001"/>
              <a:gd name="csY3" fmla="*/ 0 h 6177280"/>
              <a:gd name="csX4" fmla="*/ 3482848 w 5790001"/>
              <a:gd name="csY4" fmla="*/ 0 h 6177280"/>
              <a:gd name="csX5" fmla="*/ 5790001 w 5790001"/>
              <a:gd name="csY5" fmla="*/ 0 h 6177280"/>
              <a:gd name="csX6" fmla="*/ 5790001 w 5790001"/>
              <a:gd name="csY6" fmla="*/ 6172200 h 6177280"/>
              <a:gd name="csX7" fmla="*/ 5790000 w 5790001"/>
              <a:gd name="csY7" fmla="*/ 6172200 h 6177280"/>
              <a:gd name="csX8" fmla="*/ 5790000 w 5790001"/>
              <a:gd name="csY8" fmla="*/ 6177280 h 6177280"/>
              <a:gd name="csX9" fmla="*/ 1801 w 5790001"/>
              <a:gd name="csY9" fmla="*/ 6177280 h 6177280"/>
              <a:gd name="csX10" fmla="*/ 1801 w 5790001"/>
              <a:gd name="csY10" fmla="*/ 6172200 h 6177280"/>
              <a:gd name="csX11" fmla="*/ 1366 w 5790001"/>
              <a:gd name="csY11" fmla="*/ 6172200 h 6177280"/>
              <a:gd name="csX12" fmla="*/ 0 w 5790001"/>
              <a:gd name="csY12" fmla="*/ 6172200 h 6177280"/>
              <a:gd name="csX13" fmla="*/ 0 w 5790001"/>
              <a:gd name="csY13" fmla="*/ 914400 h 6177280"/>
              <a:gd name="csX14" fmla="*/ 914400 w 5790001"/>
              <a:gd name="csY14" fmla="*/ 0 h 61772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790001" h="6177280">
                <a:moveTo>
                  <a:pt x="914400" y="0"/>
                </a:moveTo>
                <a:lnTo>
                  <a:pt x="1373402" y="0"/>
                </a:lnTo>
                <a:lnTo>
                  <a:pt x="1373407" y="0"/>
                </a:lnTo>
                <a:lnTo>
                  <a:pt x="1522492" y="0"/>
                </a:lnTo>
                <a:lnTo>
                  <a:pt x="3482848" y="0"/>
                </a:lnTo>
                <a:lnTo>
                  <a:pt x="5790001" y="0"/>
                </a:lnTo>
                <a:lnTo>
                  <a:pt x="5790001" y="6172200"/>
                </a:lnTo>
                <a:lnTo>
                  <a:pt x="5790000" y="6172200"/>
                </a:lnTo>
                <a:lnTo>
                  <a:pt x="5790000" y="6177280"/>
                </a:lnTo>
                <a:lnTo>
                  <a:pt x="1801" y="6177280"/>
                </a:lnTo>
                <a:lnTo>
                  <a:pt x="1801" y="6172200"/>
                </a:lnTo>
                <a:lnTo>
                  <a:pt x="1366" y="6172200"/>
                </a:lnTo>
                <a:cubicBezTo>
                  <a:pt x="0" y="6172200"/>
                  <a:pt x="0" y="6172200"/>
                  <a:pt x="0" y="6172200"/>
                </a:cubicBezTo>
                <a:cubicBezTo>
                  <a:pt x="0" y="914400"/>
                  <a:pt x="0" y="914400"/>
                  <a:pt x="0" y="914400"/>
                </a:cubicBezTo>
                <a:cubicBezTo>
                  <a:pt x="0" y="409258"/>
                  <a:pt x="409258" y="0"/>
                  <a:pt x="914400" y="0"/>
                </a:cubicBezTo>
                <a:close/>
              </a:path>
            </a:pathLst>
          </a:custGeom>
          <a:blipFill>
            <a:blip r:embed="rId4"/>
            <a:stretch>
              <a:fillRect/>
            </a:stretch>
          </a:blipFill>
        </p:spPr>
        <p:txBody>
          <a:bodyPr wrap="square">
            <a:noAutofit/>
          </a:bodyPr>
          <a:lstStyle>
            <a:lvl1pPr algn="ctr">
              <a:buNone/>
              <a:defRPr/>
            </a:lvl1pPr>
          </a:lstStyle>
          <a:p>
            <a:r>
              <a:rPr lang="en-NL"/>
              <a:t>[Kader voor een afbeelding]</a:t>
            </a:r>
          </a:p>
        </p:txBody>
      </p:sp>
    </p:spTree>
    <p:extLst>
      <p:ext uri="{BB962C8B-B14F-4D97-AF65-F5344CB8AC3E}">
        <p14:creationId xmlns:p14="http://schemas.microsoft.com/office/powerpoint/2010/main" val="380000687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foto (H2)]">
    <p:spTree>
      <p:nvGrpSpPr>
        <p:cNvPr id="1" name=""/>
        <p:cNvGrpSpPr/>
        <p:nvPr/>
      </p:nvGrpSpPr>
      <p:grpSpPr>
        <a:xfrm>
          <a:off x="0" y="0"/>
          <a:ext cx="0" cy="0"/>
          <a:chOff x="0" y="0"/>
          <a:chExt cx="0" cy="0"/>
        </a:xfrm>
      </p:grpSpPr>
      <p:sp>
        <p:nvSpPr>
          <p:cNvPr id="10" name="Frame 1">
            <a:extLst>
              <a:ext uri="{FF2B5EF4-FFF2-40B4-BE49-F238E27FC236}">
                <a16:creationId xmlns:a16="http://schemas.microsoft.com/office/drawing/2014/main" id="{2852B30F-3FF7-7CCE-4FBE-1A4E7D8CE0B8}"/>
              </a:ext>
              <a:ext uri="{C183D7F6-B498-43B3-948B-1728B52AA6E4}">
                <adec:decorative xmlns:adec="http://schemas.microsoft.com/office/drawing/2017/decorative" val="1"/>
              </a:ext>
            </a:extLst>
          </p:cNvPr>
          <p:cNvSpPr>
            <a:spLocks/>
          </p:cNvSpPr>
          <p:nvPr userDrawn="1"/>
        </p:nvSpPr>
        <p:spPr bwMode="auto">
          <a:xfrm>
            <a:off x="565150" y="3200400"/>
            <a:ext cx="5619750" cy="1828800"/>
          </a:xfrm>
          <a:custGeom>
            <a:avLst/>
            <a:gdLst>
              <a:gd name="T0" fmla="*/ 17700 w 17700"/>
              <a:gd name="T1" fmla="*/ 5760 h 5760"/>
              <a:gd name="T2" fmla="*/ 740 w 17700"/>
              <a:gd name="T3" fmla="*/ 5760 h 5760"/>
              <a:gd name="T4" fmla="*/ 0 w 17700"/>
              <a:gd name="T5" fmla="*/ 5020 h 5760"/>
              <a:gd name="T6" fmla="*/ 0 w 17700"/>
              <a:gd name="T7" fmla="*/ 0 h 5760"/>
              <a:gd name="T8" fmla="*/ 40 w 17700"/>
              <a:gd name="T9" fmla="*/ 0 h 5760"/>
              <a:gd name="T10" fmla="*/ 40 w 17700"/>
              <a:gd name="T11" fmla="*/ 5020 h 5760"/>
              <a:gd name="T12" fmla="*/ 740 w 17700"/>
              <a:gd name="T13" fmla="*/ 5720 h 5760"/>
              <a:gd name="T14" fmla="*/ 17700 w 17700"/>
              <a:gd name="T15" fmla="*/ 5720 h 5760"/>
              <a:gd name="T16" fmla="*/ 17700 w 17700"/>
              <a:gd name="T17" fmla="*/ 5760 h 5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00" h="5760">
                <a:moveTo>
                  <a:pt x="17700" y="5760"/>
                </a:moveTo>
                <a:cubicBezTo>
                  <a:pt x="740" y="5760"/>
                  <a:pt x="740" y="5760"/>
                  <a:pt x="740" y="5760"/>
                </a:cubicBezTo>
                <a:cubicBezTo>
                  <a:pt x="332" y="5760"/>
                  <a:pt x="0" y="5428"/>
                  <a:pt x="0" y="5020"/>
                </a:cubicBezTo>
                <a:cubicBezTo>
                  <a:pt x="0" y="0"/>
                  <a:pt x="0" y="0"/>
                  <a:pt x="0" y="0"/>
                </a:cubicBezTo>
                <a:cubicBezTo>
                  <a:pt x="40" y="0"/>
                  <a:pt x="40" y="0"/>
                  <a:pt x="40" y="0"/>
                </a:cubicBezTo>
                <a:cubicBezTo>
                  <a:pt x="40" y="5020"/>
                  <a:pt x="40" y="5020"/>
                  <a:pt x="40" y="5020"/>
                </a:cubicBezTo>
                <a:cubicBezTo>
                  <a:pt x="40" y="5406"/>
                  <a:pt x="354" y="5720"/>
                  <a:pt x="740" y="5720"/>
                </a:cubicBezTo>
                <a:cubicBezTo>
                  <a:pt x="17700" y="5720"/>
                  <a:pt x="17700" y="5720"/>
                  <a:pt x="17700" y="5720"/>
                </a:cubicBezTo>
                <a:lnTo>
                  <a:pt x="17700" y="576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a:p>
        </p:txBody>
      </p:sp>
      <p:sp>
        <p:nvSpPr>
          <p:cNvPr id="15" name="01_***Title 2">
            <a:extLst>
              <a:ext uri="{FF2B5EF4-FFF2-40B4-BE49-F238E27FC236}">
                <a16:creationId xmlns:a16="http://schemas.microsoft.com/office/drawing/2014/main" id="{F74B5406-7E67-9DA4-0372-4988A83743AA}"/>
              </a:ext>
            </a:extLst>
          </p:cNvPr>
          <p:cNvSpPr>
            <a:spLocks noGrp="1"/>
          </p:cNvSpPr>
          <p:nvPr>
            <p:ph type="title" hasCustomPrompt="1"/>
          </p:nvPr>
        </p:nvSpPr>
        <p:spPr>
          <a:xfrm>
            <a:off x="914400" y="3136900"/>
            <a:ext cx="4889500" cy="1689100"/>
          </a:xfrm>
        </p:spPr>
        <p:txBody>
          <a:bodyPr/>
          <a:lstStyle>
            <a:lvl1pPr>
              <a:defRPr kumimoji="0" sz="2700" b="0" i="0" u="none" baseline="0">
                <a:solidFill>
                  <a:schemeClr val="tx2">
                    <a:lumMod val="100000"/>
                  </a:schemeClr>
                </a:solidFill>
                <a:latin typeface="RijksoverheidSerif" panose="020B0604020202020204" charset="0"/>
              </a:defRPr>
            </a:lvl1pPr>
          </a:lstStyle>
          <a:p>
            <a:r>
              <a:rPr lang="nl-NL"/>
              <a:t>[“Kader voor een quote”]</a:t>
            </a:r>
          </a:p>
        </p:txBody>
      </p:sp>
      <p:sp>
        <p:nvSpPr>
          <p:cNvPr id="4" name="Picture Placeholder 3">
            <a:extLst>
              <a:ext uri="{FF2B5EF4-FFF2-40B4-BE49-F238E27FC236}">
                <a16:creationId xmlns:a16="http://schemas.microsoft.com/office/drawing/2014/main" id="{2173025F-A51E-698C-D220-05C58569BC15}"/>
              </a:ext>
            </a:extLst>
          </p:cNvPr>
          <p:cNvSpPr>
            <a:spLocks noGrp="1"/>
          </p:cNvSpPr>
          <p:nvPr>
            <p:ph type="pic" idx="1000" hasCustomPrompt="1"/>
          </p:nvPr>
        </p:nvSpPr>
        <p:spPr bwMode="auto">
          <a:xfrm>
            <a:off x="6096000" y="231775"/>
            <a:ext cx="5867400" cy="6169025"/>
          </a:xfrm>
          <a:custGeom>
            <a:avLst/>
            <a:gdLst>
              <a:gd name="connsiteX0" fmla="*/ 0 w 5867400"/>
              <a:gd name="connsiteY0" fmla="*/ 0 h 6169025"/>
              <a:gd name="connsiteX1" fmla="*/ 38100 w 5867400"/>
              <a:gd name="connsiteY1" fmla="*/ 0 h 6169025"/>
              <a:gd name="connsiteX2" fmla="*/ 115200 w 5867400"/>
              <a:gd name="connsiteY2" fmla="*/ 0 h 6169025"/>
              <a:gd name="connsiteX3" fmla="*/ 5035868 w 5867400"/>
              <a:gd name="connsiteY3" fmla="*/ 0 h 6169025"/>
              <a:gd name="connsiteX4" fmla="*/ 5867400 w 5867400"/>
              <a:gd name="connsiteY4" fmla="*/ 910684 h 6169025"/>
              <a:gd name="connsiteX5" fmla="*/ 5867400 w 5867400"/>
              <a:gd name="connsiteY5" fmla="*/ 6169025 h 6169025"/>
              <a:gd name="connsiteX6" fmla="*/ 307102 w 5867400"/>
              <a:gd name="connsiteY6" fmla="*/ 6169025 h 6169025"/>
              <a:gd name="connsiteX7" fmla="*/ 115200 w 5867400"/>
              <a:gd name="connsiteY7" fmla="*/ 6169025 h 6169025"/>
              <a:gd name="connsiteX8" fmla="*/ 38100 w 5867400"/>
              <a:gd name="connsiteY8" fmla="*/ 6169025 h 6169025"/>
              <a:gd name="connsiteX9" fmla="*/ 0 w 5867400"/>
              <a:gd name="connsiteY9" fmla="*/ 6169025 h 616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7400" h="6169025">
                <a:moveTo>
                  <a:pt x="0" y="0"/>
                </a:moveTo>
                <a:lnTo>
                  <a:pt x="38100" y="0"/>
                </a:lnTo>
                <a:lnTo>
                  <a:pt x="115200" y="0"/>
                </a:lnTo>
                <a:lnTo>
                  <a:pt x="5035868" y="0"/>
                </a:lnTo>
                <a:cubicBezTo>
                  <a:pt x="5502275" y="41914"/>
                  <a:pt x="5867400" y="433432"/>
                  <a:pt x="5867400" y="910684"/>
                </a:cubicBezTo>
                <a:cubicBezTo>
                  <a:pt x="5867400" y="910684"/>
                  <a:pt x="5867400" y="910684"/>
                  <a:pt x="5867400" y="6169025"/>
                </a:cubicBezTo>
                <a:cubicBezTo>
                  <a:pt x="5867400" y="6169025"/>
                  <a:pt x="5867400" y="6169025"/>
                  <a:pt x="307102" y="6169025"/>
                </a:cubicBezTo>
                <a:lnTo>
                  <a:pt x="115200" y="6169025"/>
                </a:lnTo>
                <a:lnTo>
                  <a:pt x="38100" y="6169025"/>
                </a:lnTo>
                <a:lnTo>
                  <a:pt x="0" y="6169025"/>
                </a:lnTo>
                <a:close/>
              </a:path>
            </a:pathLst>
          </a:custGeom>
          <a:blipFill>
            <a:blip r:embed="rId2"/>
            <a:stretch>
              <a:fillRect/>
            </a:stretch>
          </a:blipFill>
          <a:ln>
            <a:noFill/>
          </a:ln>
        </p:spPr>
        <p:txBody>
          <a:bodyPr vert="horz" wrap="square" lIns="0" tIns="0" rIns="0" bIns="0" numCol="1" anchor="t" anchorCtr="0" compatLnSpc="1">
            <a:prstTxWarp prst="textNoShape">
              <a:avLst/>
            </a:prstTxWarp>
            <a:noAutofit/>
          </a:bodyPr>
          <a:lstStyle>
            <a:lvl1pPr marL="0" indent="0" algn="ctr" defTabSz="914400" rtl="0" eaLnBrk="1" latinLnBrk="0" hangingPunct="1">
              <a:lnSpc>
                <a:spcPct val="100000"/>
              </a:lnSpc>
              <a:spcBef>
                <a:spcPts val="0"/>
              </a:spcBef>
              <a:buFontTx/>
              <a:buNone/>
              <a:defRPr/>
            </a:lvl1pPr>
          </a:lstStyle>
          <a:p>
            <a:r>
              <a:rPr lang="en-NL"/>
              <a:t>[Kader voor een afbeelding]</a:t>
            </a:r>
          </a:p>
        </p:txBody>
      </p:sp>
      <p:sp>
        <p:nvSpPr>
          <p:cNvPr id="17" name="Date Placeholder 4">
            <a:extLst>
              <a:ext uri="{FF2B5EF4-FFF2-40B4-BE49-F238E27FC236}">
                <a16:creationId xmlns:a16="http://schemas.microsoft.com/office/drawing/2014/main" id="{EE9AF505-413B-93EC-911B-AC5C6E994F71}"/>
              </a:ext>
            </a:extLst>
          </p:cNvPr>
          <p:cNvSpPr>
            <a:spLocks noGrp="1"/>
          </p:cNvSpPr>
          <p:nvPr>
            <p:ph type="dt" sz="half" idx="1001"/>
          </p:nvPr>
        </p:nvSpPr>
        <p:spPr>
          <a:xfrm>
            <a:off x="10744200" y="6553200"/>
            <a:ext cx="762000" cy="254000"/>
          </a:xfrm>
        </p:spPr>
        <p:txBody>
          <a:bodyPr/>
          <a:lstStyle/>
          <a:p>
            <a:fld id="{2FF22879-1041-40C5-82C3-7E4922D738C5}" type="datetime4">
              <a:rPr lang="nl-NL" smtClean="0"/>
              <a:t>17 september 2026</a:t>
            </a:fld>
            <a:endParaRPr lang="nl-NL"/>
          </a:p>
        </p:txBody>
      </p:sp>
      <p:sp>
        <p:nvSpPr>
          <p:cNvPr id="18" name="Footer Placeholder 5">
            <a:extLst>
              <a:ext uri="{FF2B5EF4-FFF2-40B4-BE49-F238E27FC236}">
                <a16:creationId xmlns:a16="http://schemas.microsoft.com/office/drawing/2014/main" id="{36C609C9-1103-5AE4-EACF-9B5B6003304D}"/>
              </a:ext>
            </a:extLst>
          </p:cNvPr>
          <p:cNvSpPr>
            <a:spLocks noGrp="1"/>
          </p:cNvSpPr>
          <p:nvPr>
            <p:ph type="ftr" sz="quarter" idx="1002"/>
          </p:nvPr>
        </p:nvSpPr>
        <p:spPr>
          <a:xfrm>
            <a:off x="3073400" y="6553200"/>
            <a:ext cx="6045200" cy="254000"/>
          </a:xfrm>
        </p:spPr>
        <p:txBody>
          <a:bodyPr/>
          <a:lstStyle/>
          <a:p>
            <a:r>
              <a:rPr lang="nl-NL"/>
              <a:t>Typ hier bijvoorbeeld de titel van de presentatie, via Invoegen Kop &amp; voettekst</a:t>
            </a:r>
          </a:p>
        </p:txBody>
      </p:sp>
      <p:sp>
        <p:nvSpPr>
          <p:cNvPr id="19" name="Slide Number Placeholder 6">
            <a:extLst>
              <a:ext uri="{FF2B5EF4-FFF2-40B4-BE49-F238E27FC236}">
                <a16:creationId xmlns:a16="http://schemas.microsoft.com/office/drawing/2014/main" id="{4D26E9E6-144A-BE78-0712-8E5FD1C4B41A}"/>
              </a:ext>
            </a:extLst>
          </p:cNvPr>
          <p:cNvSpPr>
            <a:spLocks noGrp="1"/>
          </p:cNvSpPr>
          <p:nvPr>
            <p:ph type="sldNum" sz="quarter" idx="1003"/>
          </p:nvPr>
        </p:nvSpPr>
        <p:spPr>
          <a:xfrm>
            <a:off x="11569700" y="6553200"/>
            <a:ext cx="393700" cy="254000"/>
          </a:xfrm>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2667861845"/>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H2)]">
    <p:spTree>
      <p:nvGrpSpPr>
        <p:cNvPr id="1" name=""/>
        <p:cNvGrpSpPr/>
        <p:nvPr/>
      </p:nvGrpSpPr>
      <p:grpSpPr>
        <a:xfrm>
          <a:off x="0" y="0"/>
          <a:ext cx="0" cy="0"/>
          <a:chOff x="0" y="0"/>
          <a:chExt cx="0" cy="0"/>
        </a:xfrm>
      </p:grpSpPr>
      <p:sp>
        <p:nvSpPr>
          <p:cNvPr id="12" name="Frame 1">
            <a:extLst>
              <a:ext uri="{FF2B5EF4-FFF2-40B4-BE49-F238E27FC236}">
                <a16:creationId xmlns:a16="http://schemas.microsoft.com/office/drawing/2014/main" id="{14A8B81B-4870-64E4-316E-60BB459B47A4}"/>
              </a:ext>
              <a:ext uri="{C183D7F6-B498-43B3-948B-1728B52AA6E4}">
                <adec:decorative xmlns:adec="http://schemas.microsoft.com/office/drawing/2017/decorative" val="1"/>
              </a:ext>
            </a:extLst>
          </p:cNvPr>
          <p:cNvSpPr>
            <a:spLocks/>
          </p:cNvSpPr>
          <p:nvPr userDrawn="1"/>
        </p:nvSpPr>
        <p:spPr bwMode="auto">
          <a:xfrm>
            <a:off x="230188" y="228600"/>
            <a:ext cx="11731625" cy="6172200"/>
          </a:xfrm>
          <a:custGeom>
            <a:avLst/>
            <a:gdLst>
              <a:gd name="T0" fmla="*/ 34060 w 36960"/>
              <a:gd name="T1" fmla="*/ 19440 h 19440"/>
              <a:gd name="T2" fmla="*/ 0 w 36960"/>
              <a:gd name="T3" fmla="*/ 19440 h 19440"/>
              <a:gd name="T4" fmla="*/ 0 w 36960"/>
              <a:gd name="T5" fmla="*/ 19400 h 19440"/>
              <a:gd name="T6" fmla="*/ 34060 w 36960"/>
              <a:gd name="T7" fmla="*/ 19400 h 19440"/>
              <a:gd name="T8" fmla="*/ 36920 w 36960"/>
              <a:gd name="T9" fmla="*/ 16540 h 19440"/>
              <a:gd name="T10" fmla="*/ 36920 w 36960"/>
              <a:gd name="T11" fmla="*/ 0 h 19440"/>
              <a:gd name="T12" fmla="*/ 36960 w 36960"/>
              <a:gd name="T13" fmla="*/ 0 h 19440"/>
              <a:gd name="T14" fmla="*/ 36960 w 36960"/>
              <a:gd name="T15" fmla="*/ 16540 h 19440"/>
              <a:gd name="T16" fmla="*/ 34060 w 36960"/>
              <a:gd name="T17" fmla="*/ 19440 h 19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60" h="19440">
                <a:moveTo>
                  <a:pt x="34060" y="19440"/>
                </a:moveTo>
                <a:cubicBezTo>
                  <a:pt x="0" y="19440"/>
                  <a:pt x="0" y="19440"/>
                  <a:pt x="0" y="19440"/>
                </a:cubicBezTo>
                <a:cubicBezTo>
                  <a:pt x="0" y="19400"/>
                  <a:pt x="0" y="19400"/>
                  <a:pt x="0" y="19400"/>
                </a:cubicBezTo>
                <a:cubicBezTo>
                  <a:pt x="34060" y="19400"/>
                  <a:pt x="34060" y="19400"/>
                  <a:pt x="34060" y="19400"/>
                </a:cubicBezTo>
                <a:cubicBezTo>
                  <a:pt x="35637" y="19400"/>
                  <a:pt x="36920" y="18117"/>
                  <a:pt x="36920" y="16540"/>
                </a:cubicBezTo>
                <a:cubicBezTo>
                  <a:pt x="36920" y="0"/>
                  <a:pt x="36920" y="0"/>
                  <a:pt x="36920" y="0"/>
                </a:cubicBezTo>
                <a:cubicBezTo>
                  <a:pt x="36960" y="0"/>
                  <a:pt x="36960" y="0"/>
                  <a:pt x="36960" y="0"/>
                </a:cubicBezTo>
                <a:cubicBezTo>
                  <a:pt x="36960" y="16540"/>
                  <a:pt x="36960" y="16540"/>
                  <a:pt x="36960" y="16540"/>
                </a:cubicBezTo>
                <a:cubicBezTo>
                  <a:pt x="36960" y="18139"/>
                  <a:pt x="35659" y="19440"/>
                  <a:pt x="34060" y="194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a:p>
        </p:txBody>
      </p:sp>
      <p:sp>
        <p:nvSpPr>
          <p:cNvPr id="13" name="01_***Title 2">
            <a:extLst>
              <a:ext uri="{FF2B5EF4-FFF2-40B4-BE49-F238E27FC236}">
                <a16:creationId xmlns:a16="http://schemas.microsoft.com/office/drawing/2014/main" id="{A90700B7-A272-5875-05F9-9445AEC0B8CD}"/>
              </a:ext>
            </a:extLst>
          </p:cNvPr>
          <p:cNvSpPr>
            <a:spLocks noGrp="1"/>
          </p:cNvSpPr>
          <p:nvPr>
            <p:ph type="title" hasCustomPrompt="1"/>
          </p:nvPr>
        </p:nvSpPr>
        <p:spPr>
          <a:xfrm>
            <a:off x="685800" y="1828800"/>
            <a:ext cx="10820400" cy="3657600"/>
          </a:xfrm>
        </p:spPr>
        <p:txBody>
          <a:bodyPr/>
          <a:lstStyle>
            <a:lvl1pPr algn="ctr">
              <a:defRPr kumimoji="0" sz="6800" b="0" i="0" u="none" baseline="0">
                <a:solidFill>
                  <a:schemeClr val="tx2">
                    <a:lumMod val="100000"/>
                  </a:schemeClr>
                </a:solidFill>
                <a:latin typeface="RijksoverheidSerif" panose="020B0604020202020204" charset="0"/>
              </a:defRPr>
            </a:lvl1pPr>
          </a:lstStyle>
          <a:p>
            <a:r>
              <a:rPr lang="nl-NL"/>
              <a:t>[“Kader voor een quote”]</a:t>
            </a:r>
          </a:p>
        </p:txBody>
      </p:sp>
      <p:sp>
        <p:nvSpPr>
          <p:cNvPr id="14" name="Date Placeholder 3">
            <a:extLst>
              <a:ext uri="{FF2B5EF4-FFF2-40B4-BE49-F238E27FC236}">
                <a16:creationId xmlns:a16="http://schemas.microsoft.com/office/drawing/2014/main" id="{70058264-E9D6-ABA9-F542-8A55C19B6452}"/>
              </a:ext>
            </a:extLst>
          </p:cNvPr>
          <p:cNvSpPr>
            <a:spLocks noGrp="1"/>
          </p:cNvSpPr>
          <p:nvPr>
            <p:ph type="dt" sz="half" idx="10"/>
          </p:nvPr>
        </p:nvSpPr>
        <p:spPr>
          <a:xfrm>
            <a:off x="10744200" y="6553200"/>
            <a:ext cx="762000" cy="254000"/>
          </a:xfrm>
        </p:spPr>
        <p:txBody>
          <a:bodyPr/>
          <a:lstStyle/>
          <a:p>
            <a:fld id="{4DAE68D0-7409-48D0-B4F0-794D8DD025EA}" type="datetime4">
              <a:rPr lang="nl-NL" smtClean="0"/>
              <a:t>17 september 2026</a:t>
            </a:fld>
            <a:endParaRPr lang="nl-NL"/>
          </a:p>
        </p:txBody>
      </p:sp>
      <p:sp>
        <p:nvSpPr>
          <p:cNvPr id="15" name="Footer Placeholder 4">
            <a:extLst>
              <a:ext uri="{FF2B5EF4-FFF2-40B4-BE49-F238E27FC236}">
                <a16:creationId xmlns:a16="http://schemas.microsoft.com/office/drawing/2014/main" id="{9853539F-3228-83A6-EADA-98B89B648646}"/>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p>
        </p:txBody>
      </p:sp>
      <p:sp>
        <p:nvSpPr>
          <p:cNvPr id="16" name="Slide Number Placeholder 5">
            <a:extLst>
              <a:ext uri="{FF2B5EF4-FFF2-40B4-BE49-F238E27FC236}">
                <a16:creationId xmlns:a16="http://schemas.microsoft.com/office/drawing/2014/main" id="{A9D8CE24-2854-C295-0FED-394CCA3F41E4}"/>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158784761"/>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kleurvlak (H2)]">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0D22C3C4-E812-2B41-9D58-70C715B0904D}"/>
              </a:ext>
              <a:ext uri="{C183D7F6-B498-43B3-948B-1728B52AA6E4}">
                <adec:decorative xmlns:adec="http://schemas.microsoft.com/office/drawing/2017/decorative" val="1"/>
              </a:ext>
            </a:extLst>
          </p:cNvPr>
          <p:cNvSpPr>
            <a:spLocks/>
          </p:cNvSpPr>
          <p:nvPr userDrawn="1"/>
        </p:nvSpPr>
        <p:spPr bwMode="auto">
          <a:xfrm flipH="1">
            <a:off x="228600" y="228600"/>
            <a:ext cx="11734800" cy="6172200"/>
          </a:xfrm>
          <a:custGeom>
            <a:avLst/>
            <a:gdLst>
              <a:gd name="T0" fmla="*/ 0 w 36960"/>
              <a:gd name="T1" fmla="*/ 0 h 19440"/>
              <a:gd name="T2" fmla="*/ 0 w 36960"/>
              <a:gd name="T3" fmla="*/ 19440 h 19440"/>
              <a:gd name="T4" fmla="*/ 36960 w 36960"/>
              <a:gd name="T5" fmla="*/ 19440 h 19440"/>
              <a:gd name="T6" fmla="*/ 36960 w 36960"/>
              <a:gd name="T7" fmla="*/ 2880 h 19440"/>
              <a:gd name="T8" fmla="*/ 34080 w 36960"/>
              <a:gd name="T9" fmla="*/ 0 h 19440"/>
              <a:gd name="T10" fmla="*/ 0 w 36960"/>
              <a:gd name="T11" fmla="*/ 0 h 19440"/>
            </a:gdLst>
            <a:ahLst/>
            <a:cxnLst>
              <a:cxn ang="0">
                <a:pos x="T0" y="T1"/>
              </a:cxn>
              <a:cxn ang="0">
                <a:pos x="T2" y="T3"/>
              </a:cxn>
              <a:cxn ang="0">
                <a:pos x="T4" y="T5"/>
              </a:cxn>
              <a:cxn ang="0">
                <a:pos x="T6" y="T7"/>
              </a:cxn>
              <a:cxn ang="0">
                <a:pos x="T8" y="T9"/>
              </a:cxn>
              <a:cxn ang="0">
                <a:pos x="T10" y="T11"/>
              </a:cxn>
            </a:cxnLst>
            <a:rect l="0" t="0" r="r" b="b"/>
            <a:pathLst>
              <a:path w="36960" h="19440">
                <a:moveTo>
                  <a:pt x="0" y="0"/>
                </a:moveTo>
                <a:cubicBezTo>
                  <a:pt x="0" y="19440"/>
                  <a:pt x="0" y="19440"/>
                  <a:pt x="0" y="19440"/>
                </a:cubicBezTo>
                <a:cubicBezTo>
                  <a:pt x="36960" y="19440"/>
                  <a:pt x="36960" y="19440"/>
                  <a:pt x="36960" y="19440"/>
                </a:cubicBezTo>
                <a:cubicBezTo>
                  <a:pt x="36960" y="2880"/>
                  <a:pt x="36960" y="2880"/>
                  <a:pt x="36960" y="2880"/>
                </a:cubicBezTo>
                <a:cubicBezTo>
                  <a:pt x="36960" y="1289"/>
                  <a:pt x="35671" y="0"/>
                  <a:pt x="34080" y="0"/>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a:p>
        </p:txBody>
      </p:sp>
      <p:sp>
        <p:nvSpPr>
          <p:cNvPr id="13" name="01_***Title 2">
            <a:extLst>
              <a:ext uri="{FF2B5EF4-FFF2-40B4-BE49-F238E27FC236}">
                <a16:creationId xmlns:a16="http://schemas.microsoft.com/office/drawing/2014/main" id="{6B8FC8E4-FDAF-F1C3-712E-95738C04100F}"/>
              </a:ext>
            </a:extLst>
          </p:cNvPr>
          <p:cNvSpPr>
            <a:spLocks noGrp="1"/>
          </p:cNvSpPr>
          <p:nvPr>
            <p:ph type="title" hasCustomPrompt="1"/>
          </p:nvPr>
        </p:nvSpPr>
        <p:spPr>
          <a:xfrm>
            <a:off x="685800" y="1828800"/>
            <a:ext cx="10820400" cy="3657600"/>
          </a:xfrm>
        </p:spPr>
        <p:txBody>
          <a:bodyPr/>
          <a:lstStyle>
            <a:lvl1pPr algn="ctr">
              <a:defRPr kumimoji="0" sz="6800" b="0" i="0" u="none" baseline="0">
                <a:solidFill>
                  <a:schemeClr val="bg1">
                    <a:lumMod val="100000"/>
                  </a:schemeClr>
                </a:solidFill>
                <a:latin typeface="RijksoverheidSerif" panose="020B0604020202020204" charset="0"/>
              </a:defRPr>
            </a:lvl1pPr>
          </a:lstStyle>
          <a:p>
            <a:r>
              <a:rPr lang="nl-NL"/>
              <a:t>[“Kader voor een quote”]</a:t>
            </a:r>
          </a:p>
        </p:txBody>
      </p:sp>
      <p:sp>
        <p:nvSpPr>
          <p:cNvPr id="14" name="Date Placeholder 3">
            <a:extLst>
              <a:ext uri="{FF2B5EF4-FFF2-40B4-BE49-F238E27FC236}">
                <a16:creationId xmlns:a16="http://schemas.microsoft.com/office/drawing/2014/main" id="{783150B0-7E2D-0594-A77F-EE4CE8ABD91D}"/>
              </a:ext>
            </a:extLst>
          </p:cNvPr>
          <p:cNvSpPr>
            <a:spLocks noGrp="1"/>
          </p:cNvSpPr>
          <p:nvPr>
            <p:ph type="dt" sz="half" idx="10"/>
          </p:nvPr>
        </p:nvSpPr>
        <p:spPr>
          <a:xfrm>
            <a:off x="10744200" y="6553200"/>
            <a:ext cx="762000" cy="254000"/>
          </a:xfrm>
        </p:spPr>
        <p:txBody>
          <a:bodyPr/>
          <a:lstStyle/>
          <a:p>
            <a:fld id="{08BADDDF-4439-4B3D-B3F4-23FFB22FA828}" type="datetime4">
              <a:rPr lang="nl-NL" smtClean="0"/>
              <a:t>17 september 2026</a:t>
            </a:fld>
            <a:endParaRPr lang="nl-NL"/>
          </a:p>
        </p:txBody>
      </p:sp>
      <p:sp>
        <p:nvSpPr>
          <p:cNvPr id="15" name="Footer Placeholder 4">
            <a:extLst>
              <a:ext uri="{FF2B5EF4-FFF2-40B4-BE49-F238E27FC236}">
                <a16:creationId xmlns:a16="http://schemas.microsoft.com/office/drawing/2014/main" id="{1885800A-23FD-599C-3FC4-5809E2976089}"/>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p>
        </p:txBody>
      </p:sp>
      <p:sp>
        <p:nvSpPr>
          <p:cNvPr id="16" name="Slide Number Placeholder 5">
            <a:extLst>
              <a:ext uri="{FF2B5EF4-FFF2-40B4-BE49-F238E27FC236}">
                <a16:creationId xmlns:a16="http://schemas.microsoft.com/office/drawing/2014/main" id="{296E0178-9B99-C8BB-6BD8-858FF096EA29}"/>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2968664163"/>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oud van twee (H2)]">
    <p:spTree>
      <p:nvGrpSpPr>
        <p:cNvPr id="1" name=""/>
        <p:cNvGrpSpPr/>
        <p:nvPr/>
      </p:nvGrpSpPr>
      <p:grpSpPr>
        <a:xfrm>
          <a:off x="0" y="0"/>
          <a:ext cx="0" cy="0"/>
          <a:chOff x="0" y="0"/>
          <a:chExt cx="0" cy="0"/>
        </a:xfrm>
      </p:grpSpPr>
      <p:sp>
        <p:nvSpPr>
          <p:cNvPr id="7" name="Frame 1">
            <a:extLst>
              <a:ext uri="{FF2B5EF4-FFF2-40B4-BE49-F238E27FC236}">
                <a16:creationId xmlns:a16="http://schemas.microsoft.com/office/drawing/2014/main" id="{334B8DEE-3919-AAA4-2DDF-F0AE929AE72E}"/>
              </a:ext>
              <a:ext uri="{C183D7F6-B498-43B3-948B-1728B52AA6E4}">
                <adec:decorative xmlns:adec="http://schemas.microsoft.com/office/drawing/2017/decorative" val="1"/>
              </a:ext>
            </a:extLst>
          </p:cNvPr>
          <p:cNvSpPr>
            <a:spLocks/>
          </p:cNvSpPr>
          <p:nvPr userDrawn="1"/>
        </p:nvSpPr>
        <p:spPr bwMode="auto">
          <a:xfrm>
            <a:off x="230187" y="228600"/>
            <a:ext cx="11732400" cy="6172200"/>
          </a:xfrm>
          <a:custGeom>
            <a:avLst/>
            <a:gdLst>
              <a:gd name="T0" fmla="*/ 34060 w 36960"/>
              <a:gd name="T1" fmla="*/ 19440 h 19440"/>
              <a:gd name="T2" fmla="*/ 0 w 36960"/>
              <a:gd name="T3" fmla="*/ 19440 h 19440"/>
              <a:gd name="T4" fmla="*/ 0 w 36960"/>
              <a:gd name="T5" fmla="*/ 19400 h 19440"/>
              <a:gd name="T6" fmla="*/ 34060 w 36960"/>
              <a:gd name="T7" fmla="*/ 19400 h 19440"/>
              <a:gd name="T8" fmla="*/ 36920 w 36960"/>
              <a:gd name="T9" fmla="*/ 16540 h 19440"/>
              <a:gd name="T10" fmla="*/ 36920 w 36960"/>
              <a:gd name="T11" fmla="*/ 0 h 19440"/>
              <a:gd name="T12" fmla="*/ 36960 w 36960"/>
              <a:gd name="T13" fmla="*/ 0 h 19440"/>
              <a:gd name="T14" fmla="*/ 36960 w 36960"/>
              <a:gd name="T15" fmla="*/ 16540 h 19440"/>
              <a:gd name="T16" fmla="*/ 34060 w 36960"/>
              <a:gd name="T17" fmla="*/ 19440 h 19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60" h="19440">
                <a:moveTo>
                  <a:pt x="34060" y="19440"/>
                </a:moveTo>
                <a:cubicBezTo>
                  <a:pt x="0" y="19440"/>
                  <a:pt x="0" y="19440"/>
                  <a:pt x="0" y="19440"/>
                </a:cubicBezTo>
                <a:cubicBezTo>
                  <a:pt x="0" y="19400"/>
                  <a:pt x="0" y="19400"/>
                  <a:pt x="0" y="19400"/>
                </a:cubicBezTo>
                <a:cubicBezTo>
                  <a:pt x="34060" y="19400"/>
                  <a:pt x="34060" y="19400"/>
                  <a:pt x="34060" y="19400"/>
                </a:cubicBezTo>
                <a:cubicBezTo>
                  <a:pt x="35637" y="19400"/>
                  <a:pt x="36920" y="18117"/>
                  <a:pt x="36920" y="16540"/>
                </a:cubicBezTo>
                <a:cubicBezTo>
                  <a:pt x="36920" y="0"/>
                  <a:pt x="36920" y="0"/>
                  <a:pt x="36920" y="0"/>
                </a:cubicBezTo>
                <a:cubicBezTo>
                  <a:pt x="36960" y="0"/>
                  <a:pt x="36960" y="0"/>
                  <a:pt x="36960" y="0"/>
                </a:cubicBezTo>
                <a:cubicBezTo>
                  <a:pt x="36960" y="16540"/>
                  <a:pt x="36960" y="16540"/>
                  <a:pt x="36960" y="16540"/>
                </a:cubicBezTo>
                <a:cubicBezTo>
                  <a:pt x="36960" y="18139"/>
                  <a:pt x="35659" y="19440"/>
                  <a:pt x="34060" y="194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a:p>
        </p:txBody>
      </p:sp>
      <p:sp>
        <p:nvSpPr>
          <p:cNvPr id="17" name="01_Title 2">
            <a:extLst>
              <a:ext uri="{FF2B5EF4-FFF2-40B4-BE49-F238E27FC236}">
                <a16:creationId xmlns:a16="http://schemas.microsoft.com/office/drawing/2014/main" id="{82073908-A5DF-4ACF-5E1D-06D5B051B255}"/>
              </a:ext>
            </a:extLst>
          </p:cNvPr>
          <p:cNvSpPr>
            <a:spLocks noGrp="1"/>
          </p:cNvSpPr>
          <p:nvPr>
            <p:ph type="title" hasCustomPrompt="1"/>
          </p:nvPr>
        </p:nvSpPr>
        <p:spPr/>
        <p:txBody>
          <a:bodyPr/>
          <a:lstStyle>
            <a:lvl1pPr>
              <a:defRPr kumimoji="0" sz="3600" b="1" i="0" u="none" baseline="0">
                <a:solidFill>
                  <a:schemeClr val="tx2"/>
                </a:solidFill>
                <a:latin typeface="RijksSansTT" panose="020B0604020202020204" charset="0"/>
              </a:defRPr>
            </a:lvl1pPr>
          </a:lstStyle>
          <a:p>
            <a:r>
              <a:rPr lang="nl-NL"/>
              <a:t>[Kader voor een titel]</a:t>
            </a:r>
          </a:p>
        </p:txBody>
      </p:sp>
      <p:sp>
        <p:nvSpPr>
          <p:cNvPr id="18" name="02_Frame content 3[PHJU]"/>
          <p:cNvSpPr>
            <a:spLocks noGrp="1"/>
          </p:cNvSpPr>
          <p:nvPr>
            <p:ph sz="half" idx="1" hasCustomPrompt="1"/>
          </p:nvPr>
        </p:nvSpPr>
        <p:spPr>
          <a:xfrm>
            <a:off x="685800" y="1805200"/>
            <a:ext cx="4965700" cy="3681200"/>
          </a:xfrm>
        </p:spPr>
        <p:txBody>
          <a:bodyPr/>
          <a:lstStyle>
            <a:lvl1pPr marL="162000" marR="0" indent="-162000" algn="l" defTabSz="914400" rtl="0" eaLnBrk="1" fontAlgn="auto" latinLnBrk="0" hangingPunct="1">
              <a:lnSpc>
                <a:spcPct val="105000"/>
              </a:lnSpc>
              <a:spcBef>
                <a:spcPts val="900"/>
              </a:spcBef>
              <a:spcAft>
                <a:spcPts val="0"/>
              </a:spcAft>
              <a:buClrTx/>
              <a:buSzTx/>
              <a:buFont typeface="RijksSansTT ExtraBold" panose="020B0904010101010104" pitchFamily="34" charset="0"/>
              <a:buChar char="•"/>
              <a:tabLst/>
              <a:defRPr/>
            </a:lvl1pPr>
            <a:lvl2pPr>
              <a:defRPr/>
            </a:lvl2pPr>
            <a:lvl3pPr>
              <a:defRPr/>
            </a:lvl3pPr>
            <a:lvl4pPr>
              <a:defRPr/>
            </a:lvl4pPr>
            <a:lvl5pPr>
              <a:defRPr/>
            </a:lvl5pPr>
            <a:lvl6pPr>
              <a:defRPr/>
            </a:lvl6pPr>
          </a:lstStyle>
          <a:p>
            <a:pPr marL="162000" marR="0" lvl="0" indent="-162000" algn="l" defTabSz="914400" rtl="0" eaLnBrk="1" fontAlgn="auto" latinLnBrk="0" hangingPunct="1">
              <a:lnSpc>
                <a:spcPct val="105000"/>
              </a:lnSpc>
              <a:spcBef>
                <a:spcPts val="900"/>
              </a:spcBef>
              <a:spcAft>
                <a:spcPts val="0"/>
              </a:spcAft>
              <a:buClrTx/>
              <a:buSzTx/>
              <a:buFont typeface="RijksSansTT ExtraBold" panose="020B0904010101010104" pitchFamily="34" charset="0"/>
              <a:buChar char="•"/>
              <a:tabLst/>
              <a:defRPr/>
            </a:pPr>
            <a:r>
              <a:rPr lang="nl-NL"/>
              <a:t>[Kader voor tekst of klik op een pictogram om een object in te voegen]</a:t>
            </a:r>
          </a:p>
        </p:txBody>
      </p:sp>
      <p:sp>
        <p:nvSpPr>
          <p:cNvPr id="19" name="03_Frame content 4[PHJU]"/>
          <p:cNvSpPr>
            <a:spLocks noGrp="1"/>
          </p:cNvSpPr>
          <p:nvPr>
            <p:ph sz="half" idx="2" hasCustomPrompt="1"/>
          </p:nvPr>
        </p:nvSpPr>
        <p:spPr>
          <a:xfrm>
            <a:off x="6553200" y="1805200"/>
            <a:ext cx="4953000" cy="3681200"/>
          </a:xfrm>
        </p:spPr>
        <p:txBody>
          <a:bodyPr/>
          <a:lstStyle>
            <a:lvl1pPr marL="162000" marR="0" indent="-162000" algn="l" defTabSz="914400" rtl="0" eaLnBrk="1" fontAlgn="auto" latinLnBrk="0" hangingPunct="1">
              <a:lnSpc>
                <a:spcPct val="105000"/>
              </a:lnSpc>
              <a:spcBef>
                <a:spcPts val="900"/>
              </a:spcBef>
              <a:spcAft>
                <a:spcPts val="0"/>
              </a:spcAft>
              <a:buClrTx/>
              <a:buSzTx/>
              <a:buFont typeface="RijksSansTT ExtraBold" panose="020B0904010101010104" pitchFamily="34" charset="0"/>
              <a:buChar char="•"/>
              <a:tabLst/>
              <a:defRPr/>
            </a:lvl1pPr>
          </a:lstStyle>
          <a:p>
            <a:pPr marL="162000" marR="0" lvl="0" indent="-162000" algn="l" defTabSz="914400" rtl="0" eaLnBrk="1" fontAlgn="auto" latinLnBrk="0" hangingPunct="1">
              <a:lnSpc>
                <a:spcPct val="105000"/>
              </a:lnSpc>
              <a:spcBef>
                <a:spcPts val="900"/>
              </a:spcBef>
              <a:spcAft>
                <a:spcPts val="0"/>
              </a:spcAft>
              <a:buClrTx/>
              <a:buSzTx/>
              <a:buFont typeface="RijksSansTT ExtraBold" panose="020B0904010101010104" pitchFamily="34" charset="0"/>
              <a:buChar char="•"/>
              <a:tabLst/>
              <a:defRPr/>
            </a:pPr>
            <a:r>
              <a:rPr lang="nl-NL"/>
              <a:t>[Kader voor tekst of klik op een pictogram om een object in te voegen]</a:t>
            </a:r>
          </a:p>
        </p:txBody>
      </p:sp>
      <p:sp>
        <p:nvSpPr>
          <p:cNvPr id="20" name="Date Placeholder 5">
            <a:extLst>
              <a:ext uri="{FF2B5EF4-FFF2-40B4-BE49-F238E27FC236}">
                <a16:creationId xmlns:a16="http://schemas.microsoft.com/office/drawing/2014/main" id="{284D6DA8-3274-3428-B704-7666DD602D13}"/>
              </a:ext>
            </a:extLst>
          </p:cNvPr>
          <p:cNvSpPr>
            <a:spLocks noGrp="1"/>
          </p:cNvSpPr>
          <p:nvPr>
            <p:ph type="dt" sz="half" idx="10"/>
          </p:nvPr>
        </p:nvSpPr>
        <p:spPr>
          <a:xfrm>
            <a:off x="10744200" y="6553200"/>
            <a:ext cx="762000" cy="254000"/>
          </a:xfrm>
        </p:spPr>
        <p:txBody>
          <a:bodyPr/>
          <a:lstStyle/>
          <a:p>
            <a:fld id="{121DC2E8-E2A7-4732-82D8-8F3E847D07E6}" type="datetime4">
              <a:rPr lang="nl-NL" smtClean="0"/>
              <a:t>17 september 2026</a:t>
            </a:fld>
            <a:endParaRPr lang="nl-NL"/>
          </a:p>
        </p:txBody>
      </p:sp>
      <p:sp>
        <p:nvSpPr>
          <p:cNvPr id="21" name="Footer Placeholder 6">
            <a:extLst>
              <a:ext uri="{FF2B5EF4-FFF2-40B4-BE49-F238E27FC236}">
                <a16:creationId xmlns:a16="http://schemas.microsoft.com/office/drawing/2014/main" id="{F2BD6D3A-D398-83FF-A0E5-600E73D96CFB}"/>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p>
        </p:txBody>
      </p:sp>
      <p:sp>
        <p:nvSpPr>
          <p:cNvPr id="22" name="Slide Number Placeholder 7">
            <a:extLst>
              <a:ext uri="{FF2B5EF4-FFF2-40B4-BE49-F238E27FC236}">
                <a16:creationId xmlns:a16="http://schemas.microsoft.com/office/drawing/2014/main" id="{4D2E88B7-EF8F-6FB6-BDED-F369B8BE02FB}"/>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4095098986"/>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lleen titel (H2)]">
    <p:spTree>
      <p:nvGrpSpPr>
        <p:cNvPr id="1" name=""/>
        <p:cNvGrpSpPr/>
        <p:nvPr/>
      </p:nvGrpSpPr>
      <p:grpSpPr>
        <a:xfrm>
          <a:off x="0" y="0"/>
          <a:ext cx="0" cy="0"/>
          <a:chOff x="0" y="0"/>
          <a:chExt cx="0" cy="0"/>
        </a:xfrm>
      </p:grpSpPr>
      <p:sp>
        <p:nvSpPr>
          <p:cNvPr id="5" name="Frame 1">
            <a:extLst>
              <a:ext uri="{FF2B5EF4-FFF2-40B4-BE49-F238E27FC236}">
                <a16:creationId xmlns:a16="http://schemas.microsoft.com/office/drawing/2014/main" id="{FFA1455E-5710-DCC9-2C72-3CF63FF56C89}"/>
              </a:ext>
              <a:ext uri="{C183D7F6-B498-43B3-948B-1728B52AA6E4}">
                <adec:decorative xmlns:adec="http://schemas.microsoft.com/office/drawing/2017/decorative" val="1"/>
              </a:ext>
            </a:extLst>
          </p:cNvPr>
          <p:cNvSpPr>
            <a:spLocks/>
          </p:cNvSpPr>
          <p:nvPr userDrawn="1"/>
        </p:nvSpPr>
        <p:spPr bwMode="auto">
          <a:xfrm>
            <a:off x="230188" y="228600"/>
            <a:ext cx="11731625" cy="6172200"/>
          </a:xfrm>
          <a:custGeom>
            <a:avLst/>
            <a:gdLst>
              <a:gd name="T0" fmla="*/ 34060 w 36960"/>
              <a:gd name="T1" fmla="*/ 19440 h 19440"/>
              <a:gd name="T2" fmla="*/ 0 w 36960"/>
              <a:gd name="T3" fmla="*/ 19440 h 19440"/>
              <a:gd name="T4" fmla="*/ 0 w 36960"/>
              <a:gd name="T5" fmla="*/ 19400 h 19440"/>
              <a:gd name="T6" fmla="*/ 34060 w 36960"/>
              <a:gd name="T7" fmla="*/ 19400 h 19440"/>
              <a:gd name="T8" fmla="*/ 36920 w 36960"/>
              <a:gd name="T9" fmla="*/ 16540 h 19440"/>
              <a:gd name="T10" fmla="*/ 36920 w 36960"/>
              <a:gd name="T11" fmla="*/ 0 h 19440"/>
              <a:gd name="T12" fmla="*/ 36960 w 36960"/>
              <a:gd name="T13" fmla="*/ 0 h 19440"/>
              <a:gd name="T14" fmla="*/ 36960 w 36960"/>
              <a:gd name="T15" fmla="*/ 16540 h 19440"/>
              <a:gd name="T16" fmla="*/ 34060 w 36960"/>
              <a:gd name="T17" fmla="*/ 19440 h 19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60" h="19440">
                <a:moveTo>
                  <a:pt x="34060" y="19440"/>
                </a:moveTo>
                <a:cubicBezTo>
                  <a:pt x="0" y="19440"/>
                  <a:pt x="0" y="19440"/>
                  <a:pt x="0" y="19440"/>
                </a:cubicBezTo>
                <a:cubicBezTo>
                  <a:pt x="0" y="19400"/>
                  <a:pt x="0" y="19400"/>
                  <a:pt x="0" y="19400"/>
                </a:cubicBezTo>
                <a:cubicBezTo>
                  <a:pt x="34060" y="19400"/>
                  <a:pt x="34060" y="19400"/>
                  <a:pt x="34060" y="19400"/>
                </a:cubicBezTo>
                <a:cubicBezTo>
                  <a:pt x="35637" y="19400"/>
                  <a:pt x="36920" y="18117"/>
                  <a:pt x="36920" y="16540"/>
                </a:cubicBezTo>
                <a:cubicBezTo>
                  <a:pt x="36920" y="0"/>
                  <a:pt x="36920" y="0"/>
                  <a:pt x="36920" y="0"/>
                </a:cubicBezTo>
                <a:cubicBezTo>
                  <a:pt x="36960" y="0"/>
                  <a:pt x="36960" y="0"/>
                  <a:pt x="36960" y="0"/>
                </a:cubicBezTo>
                <a:cubicBezTo>
                  <a:pt x="36960" y="16540"/>
                  <a:pt x="36960" y="16540"/>
                  <a:pt x="36960" y="16540"/>
                </a:cubicBezTo>
                <a:cubicBezTo>
                  <a:pt x="36960" y="18139"/>
                  <a:pt x="35659" y="19440"/>
                  <a:pt x="34060" y="194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a:p>
        </p:txBody>
      </p:sp>
      <p:sp>
        <p:nvSpPr>
          <p:cNvPr id="13" name="01_Title 2">
            <a:extLst>
              <a:ext uri="{FF2B5EF4-FFF2-40B4-BE49-F238E27FC236}">
                <a16:creationId xmlns:a16="http://schemas.microsoft.com/office/drawing/2014/main" id="{DA3D2D6B-3297-1E7F-CBC1-BE0C4687FE9E}"/>
              </a:ext>
            </a:extLst>
          </p:cNvPr>
          <p:cNvSpPr>
            <a:spLocks noGrp="1"/>
          </p:cNvSpPr>
          <p:nvPr>
            <p:ph type="title" hasCustomPrompt="1"/>
          </p:nvPr>
        </p:nvSpPr>
        <p:spPr/>
        <p:txBody>
          <a:bodyPr/>
          <a:lstStyle>
            <a:lvl1pPr>
              <a:defRPr kumimoji="0" sz="3600" b="1" i="0" u="none" baseline="0">
                <a:solidFill>
                  <a:schemeClr val="tx2"/>
                </a:solidFill>
                <a:latin typeface="RijksSansTT" panose="020B0604020202020204" charset="0"/>
              </a:defRPr>
            </a:lvl1pPr>
          </a:lstStyle>
          <a:p>
            <a:r>
              <a:rPr lang="nl-NL"/>
              <a:t>[Kader voor een titel]</a:t>
            </a:r>
          </a:p>
        </p:txBody>
      </p:sp>
      <p:sp>
        <p:nvSpPr>
          <p:cNvPr id="14" name="Date Placeholder 3">
            <a:extLst>
              <a:ext uri="{FF2B5EF4-FFF2-40B4-BE49-F238E27FC236}">
                <a16:creationId xmlns:a16="http://schemas.microsoft.com/office/drawing/2014/main" id="{155AE469-56CA-99F6-903F-5B9118BB6CBE}"/>
              </a:ext>
            </a:extLst>
          </p:cNvPr>
          <p:cNvSpPr>
            <a:spLocks noGrp="1"/>
          </p:cNvSpPr>
          <p:nvPr>
            <p:ph type="dt" sz="half" idx="10"/>
          </p:nvPr>
        </p:nvSpPr>
        <p:spPr>
          <a:xfrm>
            <a:off x="10744200" y="6553200"/>
            <a:ext cx="762000" cy="254000"/>
          </a:xfrm>
        </p:spPr>
        <p:txBody>
          <a:bodyPr/>
          <a:lstStyle/>
          <a:p>
            <a:fld id="{261500B1-650F-44BF-AC23-610B334C05BE}" type="datetime4">
              <a:rPr lang="nl-NL" smtClean="0"/>
              <a:t>17 september 2026</a:t>
            </a:fld>
            <a:endParaRPr lang="nl-NL"/>
          </a:p>
        </p:txBody>
      </p:sp>
      <p:sp>
        <p:nvSpPr>
          <p:cNvPr id="15" name="Footer Placeholder 4">
            <a:extLst>
              <a:ext uri="{FF2B5EF4-FFF2-40B4-BE49-F238E27FC236}">
                <a16:creationId xmlns:a16="http://schemas.microsoft.com/office/drawing/2014/main" id="{36534805-570C-B89B-291A-76A1D161F003}"/>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p>
        </p:txBody>
      </p:sp>
      <p:sp>
        <p:nvSpPr>
          <p:cNvPr id="16" name="Slide Number Placeholder 5">
            <a:extLst>
              <a:ext uri="{FF2B5EF4-FFF2-40B4-BE49-F238E27FC236}">
                <a16:creationId xmlns:a16="http://schemas.microsoft.com/office/drawing/2014/main" id="{073FC8AE-6428-1544-CAA6-8ADFD2485409}"/>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152242171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F28FDFF-8757-4F0C-A528-0AE201AA4538}"/>
              </a:ext>
              <a:ext uri="{C183D7F6-B498-43B3-948B-1728B52AA6E4}">
                <adec:decorative xmlns:adec="http://schemas.microsoft.com/office/drawing/2017/decorative" val="1"/>
              </a:ext>
            </a:extLst>
          </p:cNvPr>
          <p:cNvSpPr>
            <a:spLocks/>
          </p:cNvSpPr>
          <p:nvPr userDrawn="1"/>
        </p:nvSpPr>
        <p:spPr bwMode="auto">
          <a:xfrm>
            <a:off x="230188" y="228600"/>
            <a:ext cx="11731625" cy="6172200"/>
          </a:xfrm>
          <a:custGeom>
            <a:avLst/>
            <a:gdLst>
              <a:gd name="T0" fmla="*/ 34060 w 36960"/>
              <a:gd name="T1" fmla="*/ 19440 h 19440"/>
              <a:gd name="T2" fmla="*/ 0 w 36960"/>
              <a:gd name="T3" fmla="*/ 19440 h 19440"/>
              <a:gd name="T4" fmla="*/ 0 w 36960"/>
              <a:gd name="T5" fmla="*/ 19400 h 19440"/>
              <a:gd name="T6" fmla="*/ 34060 w 36960"/>
              <a:gd name="T7" fmla="*/ 19400 h 19440"/>
              <a:gd name="T8" fmla="*/ 36920 w 36960"/>
              <a:gd name="T9" fmla="*/ 16540 h 19440"/>
              <a:gd name="T10" fmla="*/ 36920 w 36960"/>
              <a:gd name="T11" fmla="*/ 0 h 19440"/>
              <a:gd name="T12" fmla="*/ 36960 w 36960"/>
              <a:gd name="T13" fmla="*/ 0 h 19440"/>
              <a:gd name="T14" fmla="*/ 36960 w 36960"/>
              <a:gd name="T15" fmla="*/ 16540 h 19440"/>
              <a:gd name="T16" fmla="*/ 34060 w 36960"/>
              <a:gd name="T17" fmla="*/ 19440 h 19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60" h="19440">
                <a:moveTo>
                  <a:pt x="34060" y="19440"/>
                </a:moveTo>
                <a:cubicBezTo>
                  <a:pt x="0" y="19440"/>
                  <a:pt x="0" y="19440"/>
                  <a:pt x="0" y="19440"/>
                </a:cubicBezTo>
                <a:cubicBezTo>
                  <a:pt x="0" y="19400"/>
                  <a:pt x="0" y="19400"/>
                  <a:pt x="0" y="19400"/>
                </a:cubicBezTo>
                <a:cubicBezTo>
                  <a:pt x="34060" y="19400"/>
                  <a:pt x="34060" y="19400"/>
                  <a:pt x="34060" y="19400"/>
                </a:cubicBezTo>
                <a:cubicBezTo>
                  <a:pt x="35637" y="19400"/>
                  <a:pt x="36920" y="18117"/>
                  <a:pt x="36920" y="16540"/>
                </a:cubicBezTo>
                <a:cubicBezTo>
                  <a:pt x="36920" y="0"/>
                  <a:pt x="36920" y="0"/>
                  <a:pt x="36920" y="0"/>
                </a:cubicBezTo>
                <a:cubicBezTo>
                  <a:pt x="36960" y="0"/>
                  <a:pt x="36960" y="0"/>
                  <a:pt x="36960" y="0"/>
                </a:cubicBezTo>
                <a:cubicBezTo>
                  <a:pt x="36960" y="16540"/>
                  <a:pt x="36960" y="16540"/>
                  <a:pt x="36960" y="16540"/>
                </a:cubicBezTo>
                <a:cubicBezTo>
                  <a:pt x="36960" y="18139"/>
                  <a:pt x="35659" y="19440"/>
                  <a:pt x="34060" y="194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a:p>
        </p:txBody>
      </p:sp>
      <p:sp>
        <p:nvSpPr>
          <p:cNvPr id="9" name="Date Placeholder 2">
            <a:extLst>
              <a:ext uri="{FF2B5EF4-FFF2-40B4-BE49-F238E27FC236}">
                <a16:creationId xmlns:a16="http://schemas.microsoft.com/office/drawing/2014/main" id="{C86F5FB4-56C5-AADA-0097-2BFE2A9F95C4}"/>
              </a:ext>
            </a:extLst>
          </p:cNvPr>
          <p:cNvSpPr>
            <a:spLocks noGrp="1"/>
          </p:cNvSpPr>
          <p:nvPr>
            <p:ph type="dt" sz="half" idx="10"/>
          </p:nvPr>
        </p:nvSpPr>
        <p:spPr>
          <a:xfrm>
            <a:off x="10744200" y="6553200"/>
            <a:ext cx="762000" cy="254000"/>
          </a:xfrm>
        </p:spPr>
        <p:txBody>
          <a:bodyPr/>
          <a:lstStyle/>
          <a:p>
            <a:fld id="{CDC7E6E7-4D21-4567-A1FA-1280A8CDAB85}" type="datetime4">
              <a:rPr lang="nl-NL" smtClean="0"/>
              <a:t>17 september 2026</a:t>
            </a:fld>
            <a:endParaRPr lang="nl-NL"/>
          </a:p>
        </p:txBody>
      </p:sp>
      <p:sp>
        <p:nvSpPr>
          <p:cNvPr id="10" name="Footer Placeholder 3">
            <a:extLst>
              <a:ext uri="{FF2B5EF4-FFF2-40B4-BE49-F238E27FC236}">
                <a16:creationId xmlns:a16="http://schemas.microsoft.com/office/drawing/2014/main" id="{07A03B06-5D19-1A37-7BC3-FEAFB16D60FA}"/>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p>
        </p:txBody>
      </p:sp>
      <p:sp>
        <p:nvSpPr>
          <p:cNvPr id="11" name="Slide Number Placeholder 4">
            <a:extLst>
              <a:ext uri="{FF2B5EF4-FFF2-40B4-BE49-F238E27FC236}">
                <a16:creationId xmlns:a16="http://schemas.microsoft.com/office/drawing/2014/main" id="{B6F26E3B-6BE9-461B-3764-2D158C27A97C}"/>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a:p>
        </p:txBody>
      </p:sp>
    </p:spTree>
    <p:extLst>
      <p:ext uri="{BB962C8B-B14F-4D97-AF65-F5344CB8AC3E}">
        <p14:creationId xmlns:p14="http://schemas.microsoft.com/office/powerpoint/2010/main" val="2247714586"/>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inddia+foto]">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AC54DE09-8B5E-A69C-8095-818527B8E383}"/>
              </a:ext>
            </a:extLst>
          </p:cNvPr>
          <p:cNvSpPr>
            <a:spLocks noGrp="1"/>
          </p:cNvSpPr>
          <p:nvPr>
            <p:ph type="pic" sz="quarter" idx="1003" hasCustomPrompt="1"/>
          </p:nvPr>
        </p:nvSpPr>
        <p:spPr>
          <a:xfrm>
            <a:off x="229802" y="1141200"/>
            <a:ext cx="11732399" cy="5259600"/>
          </a:xfrm>
          <a:custGeom>
            <a:avLst/>
            <a:gdLst>
              <a:gd name="csX0" fmla="*/ 1372199 w 11732399"/>
              <a:gd name="csY0" fmla="*/ 0 h 5259600"/>
              <a:gd name="csX1" fmla="*/ 1372204 w 11732399"/>
              <a:gd name="csY1" fmla="*/ 0 h 5259600"/>
              <a:gd name="csX2" fmla="*/ 1521289 w 11732399"/>
              <a:gd name="csY2" fmla="*/ 0 h 5259600"/>
              <a:gd name="csX3" fmla="*/ 3481645 w 11732399"/>
              <a:gd name="csY3" fmla="*/ 0 h 5259600"/>
              <a:gd name="csX4" fmla="*/ 11732399 w 11732399"/>
              <a:gd name="csY4" fmla="*/ 0 h 5259600"/>
              <a:gd name="csX5" fmla="*/ 11732399 w 11732399"/>
              <a:gd name="csY5" fmla="*/ 2287800 h 5259600"/>
              <a:gd name="csX6" fmla="*/ 11732399 w 11732399"/>
              <a:gd name="csY6" fmla="*/ 2629800 h 5259600"/>
              <a:gd name="csX7" fmla="*/ 11732399 w 11732399"/>
              <a:gd name="csY7" fmla="*/ 2871332 h 5259600"/>
              <a:gd name="csX8" fmla="*/ 8748431 w 11732399"/>
              <a:gd name="csY8" fmla="*/ 2871332 h 5259600"/>
              <a:gd name="csX9" fmla="*/ 7834031 w 11732399"/>
              <a:gd name="csY9" fmla="*/ 3785732 h 5259600"/>
              <a:gd name="csX10" fmla="*/ 7834031 w 11732399"/>
              <a:gd name="csY10" fmla="*/ 5198437 h 5259600"/>
              <a:gd name="csX11" fmla="*/ 7834031 w 11732399"/>
              <a:gd name="csY11" fmla="*/ 5259600 h 5259600"/>
              <a:gd name="csX12" fmla="*/ 5860348 w 11732399"/>
              <a:gd name="csY12" fmla="*/ 5259600 h 5259600"/>
              <a:gd name="csX13" fmla="*/ 5565517 w 11732399"/>
              <a:gd name="csY13" fmla="*/ 5259600 h 5259600"/>
              <a:gd name="csX14" fmla="*/ 0 w 11732399"/>
              <a:gd name="csY14" fmla="*/ 5259600 h 5259600"/>
              <a:gd name="csX15" fmla="*/ 0 w 11732399"/>
              <a:gd name="csY15" fmla="*/ 1398812 h 5259600"/>
              <a:gd name="csX16" fmla="*/ 4460 w 11732399"/>
              <a:gd name="csY16" fmla="*/ 1443063 h 5259600"/>
              <a:gd name="csX17" fmla="*/ 4460 w 11732399"/>
              <a:gd name="csY17" fmla="*/ 1430767 h 5259600"/>
              <a:gd name="csX18" fmla="*/ 6564 w 11732399"/>
              <a:gd name="csY18" fmla="*/ 1430767 h 5259600"/>
              <a:gd name="csX19" fmla="*/ 599 w 11732399"/>
              <a:gd name="csY19" fmla="*/ 1371600 h 5259600"/>
              <a:gd name="csX20" fmla="*/ 1372199 w 11732399"/>
              <a:gd name="csY20" fmla="*/ 0 h 52596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1732399" h="5259600">
                <a:moveTo>
                  <a:pt x="1372199" y="0"/>
                </a:moveTo>
                <a:lnTo>
                  <a:pt x="1372204" y="0"/>
                </a:lnTo>
                <a:lnTo>
                  <a:pt x="1521289" y="0"/>
                </a:lnTo>
                <a:lnTo>
                  <a:pt x="3481645" y="0"/>
                </a:lnTo>
                <a:lnTo>
                  <a:pt x="11732399" y="0"/>
                </a:lnTo>
                <a:lnTo>
                  <a:pt x="11732399" y="2287800"/>
                </a:lnTo>
                <a:lnTo>
                  <a:pt x="11732399" y="2629800"/>
                </a:lnTo>
                <a:lnTo>
                  <a:pt x="11732399" y="2871332"/>
                </a:lnTo>
                <a:lnTo>
                  <a:pt x="8748431" y="2871332"/>
                </a:lnTo>
                <a:cubicBezTo>
                  <a:pt x="8243288" y="2871332"/>
                  <a:pt x="7834031" y="3280590"/>
                  <a:pt x="7834031" y="3785732"/>
                </a:cubicBezTo>
                <a:cubicBezTo>
                  <a:pt x="7834031" y="3785732"/>
                  <a:pt x="7834031" y="3785732"/>
                  <a:pt x="7834031" y="5198437"/>
                </a:cubicBezTo>
                <a:lnTo>
                  <a:pt x="7834031" y="5259600"/>
                </a:lnTo>
                <a:lnTo>
                  <a:pt x="5860348" y="5259600"/>
                </a:lnTo>
                <a:lnTo>
                  <a:pt x="5565517" y="5259600"/>
                </a:lnTo>
                <a:lnTo>
                  <a:pt x="0" y="5259600"/>
                </a:lnTo>
                <a:lnTo>
                  <a:pt x="0" y="1398812"/>
                </a:lnTo>
                <a:lnTo>
                  <a:pt x="4460" y="1443063"/>
                </a:lnTo>
                <a:lnTo>
                  <a:pt x="4460" y="1430767"/>
                </a:lnTo>
                <a:lnTo>
                  <a:pt x="6564" y="1430767"/>
                </a:lnTo>
                <a:lnTo>
                  <a:pt x="599" y="1371600"/>
                </a:lnTo>
                <a:cubicBezTo>
                  <a:pt x="599" y="614086"/>
                  <a:pt x="614685" y="0"/>
                  <a:pt x="1372199" y="0"/>
                </a:cubicBezTo>
                <a:close/>
              </a:path>
            </a:pathLst>
          </a:custGeom>
          <a:blipFill>
            <a:blip r:embed="rId2"/>
            <a:stretch>
              <a:fillRect/>
            </a:stretch>
          </a:blipFill>
        </p:spPr>
        <p:txBody>
          <a:bodyPr wrap="square">
            <a:noAutofit/>
          </a:bodyPr>
          <a:lstStyle>
            <a:lvl1pPr marL="162000" marR="0" indent="-162000" algn="ctr" defTabSz="914400" rtl="0" eaLnBrk="1" fontAlgn="auto" latinLnBrk="0" hangingPunct="1">
              <a:lnSpc>
                <a:spcPct val="105000"/>
              </a:lnSpc>
              <a:spcBef>
                <a:spcPts val="900"/>
              </a:spcBef>
              <a:spcAft>
                <a:spcPts val="0"/>
              </a:spcAft>
              <a:buClrTx/>
              <a:buSzTx/>
              <a:buFont typeface="RijksSansTT ExtraBold" panose="020B0904010101010104" pitchFamily="34" charset="0"/>
              <a:buNone/>
              <a:tabLst/>
              <a:defRPr/>
            </a:lvl1pPr>
          </a:lstStyle>
          <a:p>
            <a:pPr marL="162000" marR="0" lvl="0" indent="-162000" algn="ctr" defTabSz="914400" rtl="0" eaLnBrk="1" fontAlgn="auto" latinLnBrk="0" hangingPunct="1">
              <a:lnSpc>
                <a:spcPct val="105000"/>
              </a:lnSpc>
              <a:spcBef>
                <a:spcPts val="900"/>
              </a:spcBef>
              <a:spcAft>
                <a:spcPts val="0"/>
              </a:spcAft>
              <a:buClrTx/>
              <a:buSzTx/>
              <a:buFont typeface="RijksSansTT ExtraBold" panose="020B0904010101010104" pitchFamily="34" charset="0"/>
              <a:buNone/>
              <a:tabLst/>
              <a:defRPr/>
            </a:pPr>
            <a:r>
              <a:rPr lang="en-NL"/>
              <a:t>[Kader voor een afbeelding]</a:t>
            </a:r>
          </a:p>
        </p:txBody>
      </p:sp>
      <p:sp>
        <p:nvSpPr>
          <p:cNvPr id="9" name="TextBox 8">
            <a:extLst>
              <a:ext uri="{FF2B5EF4-FFF2-40B4-BE49-F238E27FC236}">
                <a16:creationId xmlns:a16="http://schemas.microsoft.com/office/drawing/2014/main" id="{4E989492-E301-66AE-D878-19C8AE9D0CA2}"/>
              </a:ext>
              <a:ext uri="{C183D7F6-B498-43B3-948B-1728B52AA6E4}">
                <adec:decorative xmlns:adec="http://schemas.microsoft.com/office/drawing/2017/decorative" val="1"/>
              </a:ext>
            </a:extLst>
          </p:cNvPr>
          <p:cNvSpPr txBox="1">
            <a:spLocks/>
          </p:cNvSpPr>
          <p:nvPr userDrawn="1"/>
        </p:nvSpPr>
        <p:spPr bwMode="auto">
          <a:xfrm flipH="1">
            <a:off x="8052572" y="4000500"/>
            <a:ext cx="3911600" cy="2400300"/>
          </a:xfrm>
          <a:custGeom>
            <a:avLst/>
            <a:gdLst>
              <a:gd name="connsiteX0" fmla="*/ 0 w 3911600"/>
              <a:gd name="connsiteY0" fmla="*/ 0 h 2400300"/>
              <a:gd name="connsiteX1" fmla="*/ 2997200 w 3911600"/>
              <a:gd name="connsiteY1" fmla="*/ 0 h 2400300"/>
              <a:gd name="connsiteX2" fmla="*/ 3911600 w 3911600"/>
              <a:gd name="connsiteY2" fmla="*/ 914400 h 2400300"/>
              <a:gd name="connsiteX3" fmla="*/ 3911600 w 3911600"/>
              <a:gd name="connsiteY3" fmla="*/ 2327105 h 2400300"/>
              <a:gd name="connsiteX4" fmla="*/ 3911600 w 3911600"/>
              <a:gd name="connsiteY4" fmla="*/ 2400300 h 2400300"/>
              <a:gd name="connsiteX5" fmla="*/ 0 w 3911600"/>
              <a:gd name="connsiteY5" fmla="*/ 2400300 h 2400300"/>
              <a:gd name="connsiteX6" fmla="*/ 0 w 3911600"/>
              <a:gd name="connsiteY6" fmla="*/ 2358132 h 2400300"/>
              <a:gd name="connsiteX7" fmla="*/ 0 w 3911600"/>
              <a:gd name="connsiteY7" fmla="*/ 0 h 240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11600" h="2400300">
                <a:moveTo>
                  <a:pt x="0" y="0"/>
                </a:moveTo>
                <a:lnTo>
                  <a:pt x="2997200" y="0"/>
                </a:lnTo>
                <a:cubicBezTo>
                  <a:pt x="3502343" y="0"/>
                  <a:pt x="3911600" y="409258"/>
                  <a:pt x="3911600" y="914400"/>
                </a:cubicBezTo>
                <a:cubicBezTo>
                  <a:pt x="3911600" y="914400"/>
                  <a:pt x="3911600" y="914400"/>
                  <a:pt x="3911600" y="2327105"/>
                </a:cubicBezTo>
                <a:lnTo>
                  <a:pt x="3911600" y="2400300"/>
                </a:lnTo>
                <a:lnTo>
                  <a:pt x="0" y="2400300"/>
                </a:lnTo>
                <a:lnTo>
                  <a:pt x="0" y="2358132"/>
                </a:lnTo>
                <a:cubicBezTo>
                  <a:pt x="0" y="2051261"/>
                  <a:pt x="0" y="1396603"/>
                  <a:pt x="0" y="0"/>
                </a:cubicBezTo>
                <a:close/>
              </a:path>
            </a:pathLst>
          </a:custGeom>
          <a:solidFill>
            <a:schemeClr val="accent1"/>
          </a:solidFill>
          <a:ln w="0" cap="flat" cmpd="sng" algn="ctr">
            <a:solidFill>
              <a:srgbClr val="D52B1E">
                <a:alpha val="0"/>
              </a:srgbClr>
            </a:solidFill>
            <a:prstDash val="solid"/>
            <a:round/>
            <a:headEnd type="none" w="med" len="med"/>
            <a:tailEnd type="none" w="med" len="med"/>
          </a:ln>
        </p:spPr>
        <p:txBody>
          <a:bodyPr vert="horz" wrap="square" lIns="0" tIns="0" rIns="0" bIns="0" numCol="1" anchor="t" anchorCtr="0" compatLnSpc="1">
            <a:prstTxWarp prst="textNoShape">
              <a:avLst/>
            </a:prstTxWarp>
            <a:noAutofit/>
          </a:bodyPr>
          <a:lstStyle>
            <a:lvl1pPr marL="0" indent="0" algn="l" defTabSz="914400" rtl="0" eaLnBrk="1" latinLnBrk="0" hangingPunct="1">
              <a:lnSpc>
                <a:spcPct val="90000"/>
              </a:lnSpc>
              <a:spcBef>
                <a:spcPts val="1000"/>
              </a:spcBef>
              <a:buFontTx/>
              <a:buNone/>
              <a:defRPr sz="330" kern="1200">
                <a:solidFill>
                  <a:schemeClr val="tx1"/>
                </a:solidFill>
                <a:latin typeface="Arial" panose="020B0604020202020204" pitchFamily="34" charset="0"/>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a:t> </a:t>
            </a:r>
          </a:p>
        </p:txBody>
      </p:sp>
      <p:sp>
        <p:nvSpPr>
          <p:cNvPr id="13" name="01_Title 5">
            <a:extLst>
              <a:ext uri="{FF2B5EF4-FFF2-40B4-BE49-F238E27FC236}">
                <a16:creationId xmlns:a16="http://schemas.microsoft.com/office/drawing/2014/main" id="{BD877629-0596-3F04-570E-67A8363A2164}"/>
              </a:ext>
            </a:extLst>
          </p:cNvPr>
          <p:cNvSpPr>
            <a:spLocks noGrp="1"/>
          </p:cNvSpPr>
          <p:nvPr>
            <p:ph type="title" hasCustomPrompt="1"/>
          </p:nvPr>
        </p:nvSpPr>
        <p:spPr>
          <a:xfrm>
            <a:off x="8851644" y="4279900"/>
            <a:ext cx="2882900" cy="711200"/>
          </a:xfrm>
        </p:spPr>
        <p:txBody>
          <a:bodyPr/>
          <a:lstStyle>
            <a:lvl1pPr>
              <a:defRPr kumimoji="0" sz="5400" b="1" i="0" u="none" baseline="0">
                <a:solidFill>
                  <a:schemeClr val="bg2">
                    <a:lumMod val="100000"/>
                  </a:schemeClr>
                </a:solidFill>
                <a:latin typeface="RijksSansTT" panose="020B0604020202020204" charset="0"/>
              </a:defRPr>
            </a:lvl1pPr>
          </a:lstStyle>
          <a:p>
            <a:r>
              <a:rPr lang="nl-NL"/>
              <a:t>Bedankt!</a:t>
            </a:r>
          </a:p>
        </p:txBody>
      </p:sp>
      <p:sp>
        <p:nvSpPr>
          <p:cNvPr id="16" name="03_Subtitle 6[PHJU]"/>
          <p:cNvSpPr>
            <a:spLocks noGrp="1"/>
          </p:cNvSpPr>
          <p:nvPr>
            <p:ph type="subTitle" idx="1" hasCustomPrompt="1"/>
          </p:nvPr>
        </p:nvSpPr>
        <p:spPr>
          <a:xfrm>
            <a:off x="8851644" y="5130800"/>
            <a:ext cx="2882900" cy="1092200"/>
          </a:xfrm>
        </p:spPr>
        <p:txBody>
          <a:bodyPr/>
          <a:lstStyle>
            <a:lvl1pPr marL="0" indent="0" algn="l">
              <a:lnSpc>
                <a:spcPct val="105000"/>
              </a:lnSpc>
              <a:spcBef>
                <a:spcPts val="0"/>
              </a:spcBef>
              <a:buFont typeface="Arial" panose="020B0604020202020204" pitchFamily="34" charset="0"/>
              <a:buNone/>
              <a:defRPr sz="17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[Kader voor tekst]</a:t>
            </a:r>
          </a:p>
        </p:txBody>
      </p:sp>
      <p:pic>
        <p:nvPicPr>
          <p:cNvPr id="3" name="Graphic 2">
            <a:extLst>
              <a:ext uri="{FF2B5EF4-FFF2-40B4-BE49-F238E27FC236}">
                <a16:creationId xmlns:a16="http://schemas.microsoft.com/office/drawing/2014/main" id="{1EDE0042-E4A0-E27C-0DD5-A9C21A1DBBE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0"/>
            <a:ext cx="12192001" cy="939799"/>
          </a:xfrm>
          <a:prstGeom prst="rect">
            <a:avLst/>
          </a:prstGeom>
        </p:spPr>
      </p:pic>
      <p:sp>
        <p:nvSpPr>
          <p:cNvPr id="4" name="TextBox 3">
            <a:extLst>
              <a:ext uri="{FF2B5EF4-FFF2-40B4-BE49-F238E27FC236}">
                <a16:creationId xmlns:a16="http://schemas.microsoft.com/office/drawing/2014/main" id="{4AA75E27-0E3A-F30F-CE9B-F18A0F534531}"/>
              </a:ext>
            </a:extLst>
          </p:cNvPr>
          <p:cNvSpPr txBox="1"/>
          <p:nvPr userDrawn="1"/>
        </p:nvSpPr>
        <p:spPr>
          <a:xfrm>
            <a:off x="228645" y="6438900"/>
            <a:ext cx="11736298" cy="228600"/>
          </a:xfrm>
          <a:prstGeom prst="rect">
            <a:avLst/>
          </a:prstGeom>
          <a:noFill/>
        </p:spPr>
        <p:txBody>
          <a:bodyPr wrap="square" lIns="0" tIns="0" rIns="0" bIns="0" rtlCol="0" anchor="b">
            <a:noAutofit/>
          </a:bodyPr>
          <a:lstStyle/>
          <a:p>
            <a:r>
              <a:rPr lang="en-NL" sz="1100" i="1">
                <a:solidFill>
                  <a:schemeClr val="tx2"/>
                </a:solidFill>
                <a:latin typeface="RijksSansVF" panose="020B0504010101010104" pitchFamily="34" charset="77"/>
              </a:rPr>
              <a:t>Samen maken we onderwijs en ontwikkeling mogelijk</a:t>
            </a:r>
          </a:p>
        </p:txBody>
      </p:sp>
    </p:spTree>
    <p:extLst>
      <p:ext uri="{BB962C8B-B14F-4D97-AF65-F5344CB8AC3E}">
        <p14:creationId xmlns:p14="http://schemas.microsoft.com/office/powerpoint/2010/main" val="337324278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inddia]">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FEEE7318-684C-B1C8-4899-98127407A99C}"/>
              </a:ext>
            </a:extLst>
          </p:cNvPr>
          <p:cNvSpPr>
            <a:spLocks noChangeAspect="1"/>
          </p:cNvSpPr>
          <p:nvPr userDrawn="1"/>
        </p:nvSpPr>
        <p:spPr>
          <a:xfrm>
            <a:off x="228645" y="1143000"/>
            <a:ext cx="11732400" cy="5256054"/>
          </a:xfrm>
          <a:custGeom>
            <a:avLst/>
            <a:gdLst>
              <a:gd name="connsiteX0" fmla="*/ 2743200 w 23468012"/>
              <a:gd name="connsiteY0" fmla="*/ 0 h 10515600"/>
              <a:gd name="connsiteX1" fmla="*/ 23468012 w 23468012"/>
              <a:gd name="connsiteY1" fmla="*/ 0 h 10515600"/>
              <a:gd name="connsiteX2" fmla="*/ 23468012 w 23468012"/>
              <a:gd name="connsiteY2" fmla="*/ 10515600 h 10515600"/>
              <a:gd name="connsiteX3" fmla="*/ 0 w 23468012"/>
              <a:gd name="connsiteY3" fmla="*/ 10515600 h 10515600"/>
              <a:gd name="connsiteX4" fmla="*/ 0 w 23468012"/>
              <a:gd name="connsiteY4" fmla="*/ 2743200 h 10515600"/>
              <a:gd name="connsiteX5" fmla="*/ 2743200 w 23468012"/>
              <a:gd name="connsiteY5" fmla="*/ 0 h 1051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68012" h="10515600">
                <a:moveTo>
                  <a:pt x="2743200" y="0"/>
                </a:moveTo>
                <a:lnTo>
                  <a:pt x="23468012" y="0"/>
                </a:lnTo>
                <a:lnTo>
                  <a:pt x="23468012" y="10515600"/>
                </a:lnTo>
                <a:lnTo>
                  <a:pt x="0" y="10515600"/>
                </a:lnTo>
                <a:lnTo>
                  <a:pt x="0" y="2743200"/>
                </a:lnTo>
                <a:cubicBezTo>
                  <a:pt x="0" y="1228172"/>
                  <a:pt x="1228172" y="0"/>
                  <a:pt x="274320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NL" sz="3600"/>
          </a:p>
        </p:txBody>
      </p:sp>
      <p:pic>
        <p:nvPicPr>
          <p:cNvPr id="5" name="Graphic 4">
            <a:extLst>
              <a:ext uri="{FF2B5EF4-FFF2-40B4-BE49-F238E27FC236}">
                <a16:creationId xmlns:a16="http://schemas.microsoft.com/office/drawing/2014/main" id="{BD39E7AB-2E72-190D-50C2-3966D0B133A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1" cy="939799"/>
          </a:xfrm>
          <a:prstGeom prst="rect">
            <a:avLst/>
          </a:prstGeom>
        </p:spPr>
      </p:pic>
      <p:sp>
        <p:nvSpPr>
          <p:cNvPr id="4" name="Title 2">
            <a:extLst>
              <a:ext uri="{FF2B5EF4-FFF2-40B4-BE49-F238E27FC236}">
                <a16:creationId xmlns:a16="http://schemas.microsoft.com/office/drawing/2014/main" id="{775555C3-BC60-ABB9-46AD-FDB69257BA1C}"/>
              </a:ext>
            </a:extLst>
          </p:cNvPr>
          <p:cNvSpPr>
            <a:spLocks noGrp="1"/>
          </p:cNvSpPr>
          <p:nvPr>
            <p:ph type="title" hasCustomPrompt="1"/>
          </p:nvPr>
        </p:nvSpPr>
        <p:spPr>
          <a:xfrm>
            <a:off x="685800" y="3833654"/>
            <a:ext cx="2880000" cy="901700"/>
          </a:xfrm>
        </p:spPr>
        <p:txBody>
          <a:bodyPr/>
          <a:lstStyle>
            <a:lvl1pPr>
              <a:defRPr sz="5400">
                <a:solidFill>
                  <a:schemeClr val="bg1"/>
                </a:solidFill>
              </a:defRPr>
            </a:lvl1pPr>
          </a:lstStyle>
          <a:p>
            <a:r>
              <a:rPr lang="en-GB"/>
              <a:t>[Eindtitel]</a:t>
            </a:r>
            <a:endParaRPr lang="en-NL"/>
          </a:p>
        </p:txBody>
      </p:sp>
      <p:sp>
        <p:nvSpPr>
          <p:cNvPr id="7" name="Text Placeholder 6">
            <a:extLst>
              <a:ext uri="{FF2B5EF4-FFF2-40B4-BE49-F238E27FC236}">
                <a16:creationId xmlns:a16="http://schemas.microsoft.com/office/drawing/2014/main" id="{168D5679-9969-408E-7C03-5AC7B155AA39}"/>
              </a:ext>
            </a:extLst>
          </p:cNvPr>
          <p:cNvSpPr>
            <a:spLocks noGrp="1"/>
          </p:cNvSpPr>
          <p:nvPr>
            <p:ph type="body" sz="quarter" idx="10" hasCustomPrompt="1"/>
          </p:nvPr>
        </p:nvSpPr>
        <p:spPr>
          <a:xfrm>
            <a:off x="685800" y="4875054"/>
            <a:ext cx="2880000" cy="1087200"/>
          </a:xfrm>
        </p:spPr>
        <p:txBody>
          <a:bodyPr/>
          <a:lstStyle>
            <a:lvl1pPr>
              <a:buFont typeface="Arial" panose="020B0604020202020204" pitchFamily="34" charse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nl-NL"/>
              <a:t>[Kader voor tekst]</a:t>
            </a:r>
          </a:p>
        </p:txBody>
      </p:sp>
      <p:sp>
        <p:nvSpPr>
          <p:cNvPr id="3" name="TextBox 2">
            <a:extLst>
              <a:ext uri="{FF2B5EF4-FFF2-40B4-BE49-F238E27FC236}">
                <a16:creationId xmlns:a16="http://schemas.microsoft.com/office/drawing/2014/main" id="{C07802D2-E0F9-E212-9DD6-615A6250FBA7}"/>
              </a:ext>
            </a:extLst>
          </p:cNvPr>
          <p:cNvSpPr txBox="1"/>
          <p:nvPr userDrawn="1"/>
        </p:nvSpPr>
        <p:spPr>
          <a:xfrm>
            <a:off x="228645" y="6438900"/>
            <a:ext cx="11736298" cy="228600"/>
          </a:xfrm>
          <a:prstGeom prst="rect">
            <a:avLst/>
          </a:prstGeom>
          <a:noFill/>
        </p:spPr>
        <p:txBody>
          <a:bodyPr wrap="square" lIns="0" tIns="0" rIns="0" bIns="0" rtlCol="0" anchor="b">
            <a:noAutofit/>
          </a:bodyPr>
          <a:lstStyle/>
          <a:p>
            <a:r>
              <a:rPr lang="en-NL" sz="1100" i="1">
                <a:solidFill>
                  <a:schemeClr val="tx2"/>
                </a:solidFill>
                <a:latin typeface="RijksSansVF" panose="020B0504010101010104" pitchFamily="34" charset="77"/>
              </a:rPr>
              <a:t>Samen maken we onderwijs en ontwikkeling mogelijk</a:t>
            </a:r>
          </a:p>
        </p:txBody>
      </p:sp>
    </p:spTree>
    <p:extLst>
      <p:ext uri="{BB962C8B-B14F-4D97-AF65-F5344CB8AC3E}">
        <p14:creationId xmlns:p14="http://schemas.microsoft.com/office/powerpoint/2010/main" val="257794578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673100"/>
            <a:ext cx="10820400" cy="901700"/>
          </a:xfrm>
          <a:prstGeom prst="rect">
            <a:avLst/>
          </a:prstGeom>
        </p:spPr>
        <p:txBody>
          <a:bodyPr vert="horz" lIns="0" tIns="0" rIns="0" bIns="0" rtlCol="0" anchor="t">
            <a:noAutofit/>
          </a:bodyPr>
          <a:lstStyle/>
          <a:p>
            <a:r>
              <a:rPr lang="nl-NL"/>
              <a:t>[Kader voor een titel]</a:t>
            </a:r>
          </a:p>
        </p:txBody>
      </p:sp>
      <p:sp>
        <p:nvSpPr>
          <p:cNvPr id="3" name="Placeholder 2 [PHJU]"/>
          <p:cNvSpPr>
            <a:spLocks noGrp="1"/>
          </p:cNvSpPr>
          <p:nvPr>
            <p:ph type="body" idx="1"/>
          </p:nvPr>
        </p:nvSpPr>
        <p:spPr>
          <a:xfrm>
            <a:off x="685800" y="1752600"/>
            <a:ext cx="10820400" cy="4013200"/>
          </a:xfrm>
          <a:prstGeom prst="rect">
            <a:avLst/>
          </a:prstGeom>
        </p:spPr>
        <p:txBody>
          <a:bodyPr vert="horz" lIns="0" tIns="0" rIns="0" bIns="0" rtlCol="0">
            <a:noAutofit/>
          </a:bodyPr>
          <a:lstStyle/>
          <a:p>
            <a:r>
              <a:rPr lang="nl-NL"/>
              <a:t>[Kader voor tekst]</a:t>
            </a:r>
          </a:p>
        </p:txBody>
      </p:sp>
      <p:sp>
        <p:nvSpPr>
          <p:cNvPr id="4" name="Date Placeholder 3"/>
          <p:cNvSpPr>
            <a:spLocks noGrp="1"/>
          </p:cNvSpPr>
          <p:nvPr>
            <p:ph type="dt" sz="half" idx="2"/>
          </p:nvPr>
        </p:nvSpPr>
        <p:spPr>
          <a:xfrm>
            <a:off x="10287000" y="6553200"/>
            <a:ext cx="762000" cy="254000"/>
          </a:xfrm>
          <a:prstGeom prst="rect">
            <a:avLst/>
          </a:prstGeom>
        </p:spPr>
        <p:txBody>
          <a:bodyPr vert="horz" lIns="0" tIns="0" rIns="0" bIns="0" rtlCol="0" anchor="t">
            <a:noAutofit/>
          </a:bodyPr>
          <a:lstStyle>
            <a:lvl1pPr algn="r">
              <a:defRPr sz="700">
                <a:solidFill>
                  <a:schemeClr val="tx2"/>
                </a:solidFill>
              </a:defRPr>
            </a:lvl1pPr>
          </a:lstStyle>
          <a:p>
            <a:fld id="{BC58DBA6-9312-4E5D-B3F3-EAA5618F1ECB}" type="datetime4">
              <a:rPr lang="nl-NL" smtClean="0"/>
              <a:pPr/>
              <a:t>17 september 2026</a:t>
            </a:fld>
            <a:endParaRPr lang="nl-NL"/>
          </a:p>
        </p:txBody>
      </p:sp>
      <p:sp>
        <p:nvSpPr>
          <p:cNvPr id="5" name="Footer Placeholder 4"/>
          <p:cNvSpPr>
            <a:spLocks noGrp="1"/>
          </p:cNvSpPr>
          <p:nvPr>
            <p:ph type="ftr" sz="quarter" idx="3"/>
          </p:nvPr>
        </p:nvSpPr>
        <p:spPr>
          <a:xfrm>
            <a:off x="3073400" y="6553200"/>
            <a:ext cx="6045200" cy="254000"/>
          </a:xfrm>
          <a:prstGeom prst="rect">
            <a:avLst/>
          </a:prstGeom>
        </p:spPr>
        <p:txBody>
          <a:bodyPr vert="horz" lIns="0" tIns="0" rIns="0" bIns="0" rtlCol="0" anchor="t">
            <a:noAutofit/>
          </a:bodyPr>
          <a:lstStyle>
            <a:lvl1pPr algn="ctr">
              <a:defRPr sz="700">
                <a:solidFill>
                  <a:schemeClr val="tx2"/>
                </a:solidFill>
              </a:defRPr>
            </a:lvl1pPr>
          </a:lstStyle>
          <a:p>
            <a:r>
              <a:rPr lang="nl-NL"/>
              <a:t>Typ hier bijvoorbeeld de titel van de presentatie, via Invoegen Kop &amp; voettekst</a:t>
            </a:r>
            <a:endParaRPr lang="nl-NL">
              <a:solidFill>
                <a:schemeClr val="tx2"/>
              </a:solidFill>
            </a:endParaRPr>
          </a:p>
        </p:txBody>
      </p:sp>
      <p:sp>
        <p:nvSpPr>
          <p:cNvPr id="6" name="Slide Number Placeholder 5"/>
          <p:cNvSpPr>
            <a:spLocks noGrp="1"/>
          </p:cNvSpPr>
          <p:nvPr>
            <p:ph type="sldNum" sz="quarter" idx="4"/>
          </p:nvPr>
        </p:nvSpPr>
        <p:spPr>
          <a:xfrm>
            <a:off x="11112500" y="6553200"/>
            <a:ext cx="393700" cy="254000"/>
          </a:xfrm>
          <a:prstGeom prst="rect">
            <a:avLst/>
          </a:prstGeom>
        </p:spPr>
        <p:txBody>
          <a:bodyPr vert="horz" lIns="0" tIns="0" rIns="0" bIns="0" rtlCol="0" anchor="t">
            <a:noAutofit/>
          </a:bodyPr>
          <a:lstStyle>
            <a:lvl1pPr algn="r">
              <a:defRPr sz="700">
                <a:solidFill>
                  <a:schemeClr val="tx2"/>
                </a:solidFill>
              </a:defRPr>
            </a:lvl1pPr>
          </a:lstStyle>
          <a:p>
            <a:fld id="{8F18802B-E4C7-4B2D-B37A-6B7CC3C134EA}" type="slidenum">
              <a:rPr lang="nl-NL" smtClean="0"/>
              <a:pPr/>
              <a:t>‹nr.›</a:t>
            </a:fld>
            <a:endParaRPr lang="nl-NL"/>
          </a:p>
        </p:txBody>
      </p:sp>
      <p:sp>
        <p:nvSpPr>
          <p:cNvPr id="7" name="Rectangle 6 (JU-Free)">
            <a:extLst>
              <a:ext uri="{FF2B5EF4-FFF2-40B4-BE49-F238E27FC236}">
                <a16:creationId xmlns:a16="http://schemas.microsoft.com/office/drawing/2014/main" id="{CCC9528B-0FC2-BE8A-AE48-14B2AB32B0F2}"/>
              </a:ext>
            </a:extLst>
          </p:cNvPr>
          <p:cNvSpPr>
            <a:spLocks/>
          </p:cNvSpPr>
          <p:nvPr userDrawn="1"/>
        </p:nvSpPr>
        <p:spPr>
          <a:xfrm>
            <a:off x="228600" y="6553200"/>
            <a:ext cx="2921000" cy="254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algn="l"/>
            <a:r>
              <a:rPr lang="nl-NL" sz="700" b="1" noProof="1">
                <a:solidFill>
                  <a:schemeClr val="tx2"/>
                </a:solidFill>
                <a:latin typeface="+mj-lt"/>
              </a:rPr>
              <a:t>Dienst Uitvoering Onderwijs</a:t>
            </a:r>
          </a:p>
        </p:txBody>
      </p:sp>
    </p:spTree>
    <p:extLst>
      <p:ext uri="{BB962C8B-B14F-4D97-AF65-F5344CB8AC3E}">
        <p14:creationId xmlns:p14="http://schemas.microsoft.com/office/powerpoint/2010/main" val="2155853019"/>
      </p:ext>
    </p:extLst>
  </p:cSld>
  <p:clrMap bg1="lt1" tx1="dk1" bg2="lt2" tx2="dk2" accent1="accent1" accent2="accent2" accent3="accent3" accent4="accent4" accent5="accent5" accent6="accent6" hlink="hlink" folHlink="folHlink"/>
  <p:sldLayoutIdLst>
    <p:sldLayoutId id="2147483649" r:id="rId1"/>
    <p:sldLayoutId id="2147483679" r:id="rId2"/>
    <p:sldLayoutId id="2147483674" r:id="rId3"/>
    <p:sldLayoutId id="2147483681" r:id="rId4"/>
    <p:sldLayoutId id="2147483662" r:id="rId5"/>
    <p:sldLayoutId id="2147483663" r:id="rId6"/>
    <p:sldLayoutId id="2147483685" r:id="rId7"/>
    <p:sldLayoutId id="2147483665" r:id="rId8"/>
    <p:sldLayoutId id="2147483682" r:id="rId9"/>
    <p:sldLayoutId id="2147483666" r:id="rId10"/>
    <p:sldLayoutId id="2147483683" r:id="rId11"/>
    <p:sldLayoutId id="2147483684" r:id="rId12"/>
    <p:sldLayoutId id="2147483667" r:id="rId13"/>
    <p:sldLayoutId id="2147483680" r:id="rId14"/>
    <p:sldLayoutId id="2147483686" r:id="rId15"/>
    <p:sldLayoutId id="2147483668" r:id="rId16"/>
    <p:sldLayoutId id="2147483669" r:id="rId17"/>
    <p:sldLayoutId id="2147483670" r:id="rId18"/>
    <p:sldLayoutId id="2147483671" r:id="rId19"/>
    <p:sldLayoutId id="2147483652" r:id="rId20"/>
    <p:sldLayoutId id="2147483654" r:id="rId21"/>
    <p:sldLayoutId id="2147483655" r:id="rId22"/>
    <p:sldLayoutId id="2147483677" r:id="rId23"/>
    <p:sldLayoutId id="2147483678" r:id="rId24"/>
  </p:sldLayoutIdLst>
  <p:hf hdr="0" ftr="0"/>
  <p:txStyles>
    <p:titleStyle>
      <a:lvl1pPr algn="l" defTabSz="914400" rtl="0" eaLnBrk="1" latinLnBrk="0" hangingPunct="1">
        <a:lnSpc>
          <a:spcPct val="87000"/>
        </a:lnSpc>
        <a:spcBef>
          <a:spcPct val="0"/>
        </a:spcBef>
        <a:buNone/>
        <a:defRPr sz="3600" b="1" kern="1200">
          <a:solidFill>
            <a:schemeClr val="tx2"/>
          </a:solidFill>
          <a:latin typeface="+mj-lt"/>
          <a:ea typeface="+mj-ea"/>
          <a:cs typeface="+mj-cs"/>
        </a:defRPr>
      </a:lvl1pPr>
    </p:titleStyle>
    <p:bodyStyle>
      <a:lvl1pPr marL="162000" indent="-162000" algn="l" defTabSz="914400" rtl="0" eaLnBrk="1" latinLnBrk="0" hangingPunct="1">
        <a:lnSpc>
          <a:spcPct val="105000"/>
        </a:lnSpc>
        <a:spcBef>
          <a:spcPts val="900"/>
        </a:spcBef>
        <a:buFont typeface="RijksSansTT ExtraBold" panose="020B0904010101010104" pitchFamily="34" charset="0"/>
        <a:buChar char="•"/>
        <a:defRPr sz="1700" kern="1200">
          <a:solidFill>
            <a:schemeClr val="tx1"/>
          </a:solidFill>
          <a:latin typeface="+mn-lt"/>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p:bodyStyle>
    <p:otherStyle>
      <a:defPPr>
        <a:defRPr lang="nl-NL"/>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300" kern="1200">
          <a:solidFill>
            <a:schemeClr val="tx1"/>
          </a:solidFill>
          <a:latin typeface="+mn-lt"/>
          <a:ea typeface="+mn-ea"/>
          <a:cs typeface="+mn-cs"/>
        </a:defRPr>
      </a:lvl2pPr>
      <a:lvl3pPr marL="914400" algn="l" defTabSz="914400" rtl="0" eaLnBrk="1" latinLnBrk="0" hangingPunct="1">
        <a:defRPr sz="1300" kern="1200">
          <a:solidFill>
            <a:schemeClr val="tx1"/>
          </a:solidFill>
          <a:latin typeface="+mn-lt"/>
          <a:ea typeface="+mn-ea"/>
          <a:cs typeface="+mn-cs"/>
        </a:defRPr>
      </a:lvl3pPr>
      <a:lvl4pPr marL="1371600" algn="l" defTabSz="914400" rtl="0" eaLnBrk="1" latinLnBrk="0" hangingPunct="1">
        <a:defRPr sz="1300" kern="1200">
          <a:solidFill>
            <a:schemeClr val="tx1"/>
          </a:solidFill>
          <a:latin typeface="+mn-lt"/>
          <a:ea typeface="+mn-ea"/>
          <a:cs typeface="+mn-cs"/>
        </a:defRPr>
      </a:lvl4pPr>
      <a:lvl5pPr marL="1828800" algn="l" defTabSz="914400" rtl="0" eaLnBrk="1" latinLnBrk="0" hangingPunct="1">
        <a:defRPr sz="1300" kern="1200">
          <a:solidFill>
            <a:schemeClr val="tx1"/>
          </a:solidFill>
          <a:latin typeface="+mn-lt"/>
          <a:ea typeface="+mn-ea"/>
          <a:cs typeface="+mn-cs"/>
        </a:defRPr>
      </a:lvl5pPr>
      <a:lvl6pPr marL="2286000" algn="l" defTabSz="914400" rtl="0" eaLnBrk="1" latinLnBrk="0" hangingPunct="1">
        <a:defRPr sz="1300" kern="1200">
          <a:solidFill>
            <a:schemeClr val="tx1"/>
          </a:solidFill>
          <a:latin typeface="+mn-lt"/>
          <a:ea typeface="+mn-ea"/>
          <a:cs typeface="+mn-cs"/>
        </a:defRPr>
      </a:lvl6pPr>
      <a:lvl7pPr marL="2743200" algn="l" defTabSz="914400" rtl="0" eaLnBrk="1" latinLnBrk="0" hangingPunct="1">
        <a:defRPr sz="1300" kern="1200">
          <a:solidFill>
            <a:schemeClr val="tx1"/>
          </a:solidFill>
          <a:latin typeface="+mn-lt"/>
          <a:ea typeface="+mn-ea"/>
          <a:cs typeface="+mn-cs"/>
        </a:defRPr>
      </a:lvl7pPr>
      <a:lvl8pPr marL="3200400" algn="l" defTabSz="914400" rtl="0" eaLnBrk="1" latinLnBrk="0" hangingPunct="1">
        <a:defRPr sz="1300" kern="1200">
          <a:solidFill>
            <a:schemeClr val="tx1"/>
          </a:solidFill>
          <a:latin typeface="+mn-lt"/>
          <a:ea typeface="+mn-ea"/>
          <a:cs typeface="+mn-cs"/>
        </a:defRPr>
      </a:lvl8pPr>
      <a:lvl9pPr marL="3657600" algn="l" defTabSz="914400" rtl="0" eaLnBrk="1" latinLnBrk="0" hangingPunct="1">
        <a:defRPr sz="13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7.jp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a:xfrm>
            <a:off x="685800" y="673100"/>
            <a:ext cx="10820400" cy="901700"/>
          </a:xfrm>
        </p:spPr>
        <p:txBody>
          <a:bodyPr/>
          <a:lstStyle/>
          <a:p>
            <a:r>
              <a:rPr lang="nl-NL"/>
              <a:t>Instructies (NB! Verwijder deze dia uit je presentatie)</a:t>
            </a:r>
          </a:p>
        </p:txBody>
      </p:sp>
      <p:sp>
        <p:nvSpPr>
          <p:cNvPr id="3" name="Frame text 2"/>
          <p:cNvSpPr>
            <a:spLocks noGrp="1"/>
          </p:cNvSpPr>
          <p:nvPr>
            <p:ph sz="half" idx="1"/>
          </p:nvPr>
        </p:nvSpPr>
        <p:spPr>
          <a:xfrm>
            <a:off x="685800" y="1337821"/>
            <a:ext cx="10240701" cy="2363295"/>
          </a:xfrm>
        </p:spPr>
        <p:txBody>
          <a:bodyPr/>
          <a:lstStyle/>
          <a:p>
            <a:pPr lvl="7"/>
            <a:r>
              <a:rPr lang="nl-NL" dirty="0"/>
              <a:t>1. Kies uit deze presentatie de dia’s die passen bij de doelgroep en de situatie van de ouderavond. </a:t>
            </a:r>
          </a:p>
          <a:p>
            <a:pPr lvl="7"/>
            <a:r>
              <a:rPr lang="nl-NL" dirty="0"/>
              <a:t>2. Dia’s invoegen in je presentatie</a:t>
            </a:r>
          </a:p>
          <a:p>
            <a:r>
              <a:rPr lang="nl-NL" dirty="0"/>
              <a:t>Om de dia’s uit deze presentatie in je eigen presentatie in te voegen, volg je de volgende stappen:</a:t>
            </a:r>
          </a:p>
          <a:p>
            <a:pPr marL="504900" lvl="1" indent="-342900">
              <a:buFont typeface="+mj-lt"/>
              <a:buAutoNum type="arabicPeriod"/>
            </a:pPr>
            <a:r>
              <a:rPr lang="nl-NL" dirty="0"/>
              <a:t>Kopieer de dia’s uit deze presentatie. </a:t>
            </a:r>
          </a:p>
          <a:p>
            <a:pPr marL="504900" lvl="1" indent="-342900">
              <a:buFont typeface="+mj-lt"/>
              <a:buAutoNum type="arabicPeriod"/>
            </a:pPr>
            <a:r>
              <a:rPr lang="nl-NL" dirty="0"/>
              <a:t>Ga naar je eigen presentatie. Klik links in het overzicht met dia’s op de plek waar de dia’s moeten komen. </a:t>
            </a:r>
          </a:p>
          <a:p>
            <a:pPr marL="504900" lvl="1" indent="-342900">
              <a:buFont typeface="+mj-lt"/>
              <a:buAutoNum type="arabicPeriod"/>
            </a:pPr>
            <a:r>
              <a:rPr lang="nl-NL" dirty="0"/>
              <a:t>Ga in het lint naar het tabblad ‘Start’.</a:t>
            </a:r>
          </a:p>
          <a:p>
            <a:pPr marL="504900" lvl="1" indent="-342900">
              <a:buFont typeface="+mj-lt"/>
              <a:buAutoNum type="arabicPeriod"/>
            </a:pPr>
            <a:r>
              <a:rPr lang="nl-NL" dirty="0"/>
              <a:t>Klik in het lint op de onderste helft van de knop ‘Plakken’ en kies voor ‘Opmaak van bron behouden (O)’.</a:t>
            </a:r>
          </a:p>
        </p:txBody>
      </p:sp>
      <p:sp>
        <p:nvSpPr>
          <p:cNvPr id="2" name="Frame date 4">
            <a:extLst>
              <a:ext uri="{FF2B5EF4-FFF2-40B4-BE49-F238E27FC236}">
                <a16:creationId xmlns:a16="http://schemas.microsoft.com/office/drawing/2014/main" id="{B87B9D41-5605-4F91-8CA4-85B0FE06E0F4}"/>
              </a:ext>
            </a:extLst>
          </p:cNvPr>
          <p:cNvSpPr>
            <a:spLocks noGrp="1"/>
          </p:cNvSpPr>
          <p:nvPr>
            <p:ph type="dt" sz="half" idx="10"/>
          </p:nvPr>
        </p:nvSpPr>
        <p:spPr>
          <a:xfrm>
            <a:off x="10744200" y="6553200"/>
            <a:ext cx="762000" cy="254000"/>
          </a:xfrm>
        </p:spPr>
        <p:txBody>
          <a:bodyPr/>
          <a:lstStyle/>
          <a:p>
            <a:fld id="{C5522E6A-8EA2-46A1-9727-815F359084ED}" type="datetime4">
              <a:rPr lang="nl-NL" smtClean="0"/>
              <a:pPr/>
              <a:t>17 september 2026</a:t>
            </a:fld>
            <a:endParaRPr lang="nl-NL"/>
          </a:p>
        </p:txBody>
      </p:sp>
      <p:sp>
        <p:nvSpPr>
          <p:cNvPr id="8" name="Frame slide number 5">
            <a:extLst>
              <a:ext uri="{FF2B5EF4-FFF2-40B4-BE49-F238E27FC236}">
                <a16:creationId xmlns:a16="http://schemas.microsoft.com/office/drawing/2014/main" id="{9B531581-CDDC-254D-5402-AC3611B465D5}"/>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1</a:t>
            </a:fld>
            <a:endParaRPr lang="nl-NL"/>
          </a:p>
        </p:txBody>
      </p:sp>
      <p:pic>
        <p:nvPicPr>
          <p:cNvPr id="12" name="Picture 11">
            <a:extLst>
              <a:ext uri="{FF2B5EF4-FFF2-40B4-BE49-F238E27FC236}">
                <a16:creationId xmlns:a16="http://schemas.microsoft.com/office/drawing/2014/main" id="{0C8DE241-C4E8-97C3-C8E0-D2E77947A81D}"/>
              </a:ext>
            </a:extLst>
          </p:cNvPr>
          <p:cNvPicPr>
            <a:picLocks noChangeAspect="1"/>
          </p:cNvPicPr>
          <p:nvPr/>
        </p:nvPicPr>
        <p:blipFill>
          <a:blip r:embed="rId3"/>
          <a:stretch>
            <a:fillRect/>
          </a:stretch>
        </p:blipFill>
        <p:spPr>
          <a:xfrm>
            <a:off x="1214223" y="4115895"/>
            <a:ext cx="2338402" cy="1983547"/>
          </a:xfrm>
          <a:prstGeom prst="rect">
            <a:avLst/>
          </a:prstGeom>
        </p:spPr>
      </p:pic>
    </p:spTree>
    <p:extLst>
      <p:ext uri="{BB962C8B-B14F-4D97-AF65-F5344CB8AC3E}">
        <p14:creationId xmlns:p14="http://schemas.microsoft.com/office/powerpoint/2010/main" val="2566232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E3F704-D0F6-1072-AAB0-92E910A12098}"/>
              </a:ext>
            </a:extLst>
          </p:cNvPr>
          <p:cNvSpPr>
            <a:spLocks noGrp="1"/>
          </p:cNvSpPr>
          <p:nvPr>
            <p:ph type="title"/>
          </p:nvPr>
        </p:nvSpPr>
        <p:spPr/>
        <p:txBody>
          <a:bodyPr/>
          <a:lstStyle/>
          <a:p>
            <a:r>
              <a:rPr lang="nl-NL" dirty="0"/>
              <a:t>Wat kan uw kind van DUO krijgen?</a:t>
            </a:r>
            <a:endParaRPr lang="en-NL" dirty="0"/>
          </a:p>
        </p:txBody>
      </p:sp>
      <p:pic>
        <p:nvPicPr>
          <p:cNvPr id="16" name="Picture Placeholder 15">
            <a:extLst>
              <a:ext uri="{FF2B5EF4-FFF2-40B4-BE49-F238E27FC236}">
                <a16:creationId xmlns:a16="http://schemas.microsoft.com/office/drawing/2014/main" id="{BFAC1C95-4308-D22A-CA5D-BD07E6B20B55}"/>
              </a:ext>
            </a:extLst>
          </p:cNvPr>
          <p:cNvPicPr>
            <a:picLocks noGrp="1" noChangeAspect="1"/>
          </p:cNvPicPr>
          <p:nvPr>
            <p:ph type="pic" sz="quarter" idx="1003"/>
          </p:nvPr>
        </p:nvPicPr>
        <p:blipFill>
          <a:blip r:embed="rId2">
            <a:extLst>
              <a:ext uri="{28A0092B-C50C-407E-A947-70E740481C1C}">
                <a14:useLocalDpi xmlns:a14="http://schemas.microsoft.com/office/drawing/2010/main" val="0"/>
              </a:ext>
            </a:extLst>
          </a:blip>
          <a:srcRect t="32" b="32"/>
          <a:stretch>
            <a:fillRect/>
          </a:stretch>
        </p:blipFill>
        <p:spPr>
          <a:custGeom>
            <a:avLst/>
            <a:gdLst>
              <a:gd name="csX0" fmla="*/ 5361542 w 11734800"/>
              <a:gd name="csY0" fmla="*/ 4574362 h 6172200"/>
              <a:gd name="csX1" fmla="*/ 5349966 w 11734800"/>
              <a:gd name="csY1" fmla="*/ 4576128 h 6172200"/>
              <a:gd name="csX2" fmla="*/ 5349966 w 11734800"/>
              <a:gd name="csY2" fmla="*/ 4576091 h 6172200"/>
              <a:gd name="csX3" fmla="*/ 914400 w 11734800"/>
              <a:gd name="csY3" fmla="*/ 0 h 6172200"/>
              <a:gd name="csX4" fmla="*/ 1373402 w 11734800"/>
              <a:gd name="csY4" fmla="*/ 0 h 6172200"/>
              <a:gd name="csX5" fmla="*/ 1373407 w 11734800"/>
              <a:gd name="csY5" fmla="*/ 0 h 6172200"/>
              <a:gd name="csX6" fmla="*/ 1522492 w 11734800"/>
              <a:gd name="csY6" fmla="*/ 0 h 6172200"/>
              <a:gd name="csX7" fmla="*/ 3482848 w 11734800"/>
              <a:gd name="csY7" fmla="*/ 0 h 6172200"/>
              <a:gd name="csX8" fmla="*/ 6828416 w 11734800"/>
              <a:gd name="csY8" fmla="*/ 0 h 6172200"/>
              <a:gd name="csX9" fmla="*/ 7821998 w 11734800"/>
              <a:gd name="csY9" fmla="*/ 0 h 6172200"/>
              <a:gd name="csX10" fmla="*/ 11734199 w 11734800"/>
              <a:gd name="csY10" fmla="*/ 0 h 6172200"/>
              <a:gd name="csX11" fmla="*/ 11734800 w 11734800"/>
              <a:gd name="csY11" fmla="*/ 0 h 6172200"/>
              <a:gd name="csX12" fmla="*/ 11734800 w 11734800"/>
              <a:gd name="csY12" fmla="*/ 6172200 h 6172200"/>
              <a:gd name="csX13" fmla="*/ 6294277 w 11734800"/>
              <a:gd name="csY13" fmla="*/ 6172200 h 6172200"/>
              <a:gd name="csX14" fmla="*/ 5865600 w 11734800"/>
              <a:gd name="csY14" fmla="*/ 6172200 h 6172200"/>
              <a:gd name="csX15" fmla="*/ 5865600 w 11734800"/>
              <a:gd name="csY15" fmla="*/ 5016535 h 6172200"/>
              <a:gd name="csX16" fmla="*/ 5864329 w 11734800"/>
              <a:gd name="csY16" fmla="*/ 5016599 h 6172200"/>
              <a:gd name="csX17" fmla="*/ 5865599 w 11734800"/>
              <a:gd name="csY17" fmla="*/ 5029199 h 6172200"/>
              <a:gd name="csX18" fmla="*/ 5408310 w 11734800"/>
              <a:gd name="csY18" fmla="*/ 4571999 h 6172200"/>
              <a:gd name="csX19" fmla="*/ 5401830 w 11734800"/>
              <a:gd name="csY19" fmla="*/ 4572327 h 6172200"/>
              <a:gd name="csX20" fmla="*/ 5401796 w 11734800"/>
              <a:gd name="csY20" fmla="*/ 4571999 h 6172200"/>
              <a:gd name="csX21" fmla="*/ 5349966 w 11734800"/>
              <a:gd name="csY21" fmla="*/ 4571999 h 6172200"/>
              <a:gd name="csX22" fmla="*/ 5203448 w 11734800"/>
              <a:gd name="csY22" fmla="*/ 4571999 h 6172200"/>
              <a:gd name="csX23" fmla="*/ 5203448 w 11734800"/>
              <a:gd name="csY23" fmla="*/ 4571998 h 6172200"/>
              <a:gd name="csX24" fmla="*/ 1953998 w 11734800"/>
              <a:gd name="csY24" fmla="*/ 4571998 h 6172200"/>
              <a:gd name="csX25" fmla="*/ 1953998 w 11734800"/>
              <a:gd name="csY25" fmla="*/ 4571997 h 6172200"/>
              <a:gd name="csX26" fmla="*/ 0 w 11734800"/>
              <a:gd name="csY26" fmla="*/ 4571997 h 6172200"/>
              <a:gd name="csX27" fmla="*/ 0 w 11734800"/>
              <a:gd name="csY27" fmla="*/ 4436715 h 6172200"/>
              <a:gd name="csX28" fmla="*/ 0 w 11734800"/>
              <a:gd name="csY28" fmla="*/ 914400 h 6172200"/>
              <a:gd name="csX29" fmla="*/ 914400 w 11734800"/>
              <a:gd name="csY29" fmla="*/ 0 h 6172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1734800" h="6172200">
                <a:moveTo>
                  <a:pt x="5361542" y="4574362"/>
                </a:moveTo>
                <a:lnTo>
                  <a:pt x="5349966" y="4576128"/>
                </a:lnTo>
                <a:lnTo>
                  <a:pt x="5349966" y="4576091"/>
                </a:lnTo>
                <a:close/>
                <a:moveTo>
                  <a:pt x="914400" y="0"/>
                </a:moveTo>
                <a:lnTo>
                  <a:pt x="1373402" y="0"/>
                </a:lnTo>
                <a:lnTo>
                  <a:pt x="1373407" y="0"/>
                </a:lnTo>
                <a:lnTo>
                  <a:pt x="1522492" y="0"/>
                </a:lnTo>
                <a:lnTo>
                  <a:pt x="3482848" y="0"/>
                </a:lnTo>
                <a:lnTo>
                  <a:pt x="6828416" y="0"/>
                </a:lnTo>
                <a:lnTo>
                  <a:pt x="7821998" y="0"/>
                </a:lnTo>
                <a:lnTo>
                  <a:pt x="11734199" y="0"/>
                </a:lnTo>
                <a:lnTo>
                  <a:pt x="11734800" y="0"/>
                </a:lnTo>
                <a:cubicBezTo>
                  <a:pt x="11734800" y="6172200"/>
                  <a:pt x="11734800" y="6172200"/>
                  <a:pt x="11734800" y="6172200"/>
                </a:cubicBezTo>
                <a:cubicBezTo>
                  <a:pt x="9534525" y="6172200"/>
                  <a:pt x="7746802" y="6172200"/>
                  <a:pt x="6294277" y="6172200"/>
                </a:cubicBezTo>
                <a:lnTo>
                  <a:pt x="5865600" y="6172200"/>
                </a:lnTo>
                <a:lnTo>
                  <a:pt x="5865600" y="5016535"/>
                </a:lnTo>
                <a:lnTo>
                  <a:pt x="5864329" y="5016599"/>
                </a:lnTo>
                <a:lnTo>
                  <a:pt x="5865599" y="5029199"/>
                </a:lnTo>
                <a:cubicBezTo>
                  <a:pt x="5865599" y="4776695"/>
                  <a:pt x="5660864" y="4571999"/>
                  <a:pt x="5408310" y="4571999"/>
                </a:cubicBezTo>
                <a:lnTo>
                  <a:pt x="5401830" y="4572327"/>
                </a:lnTo>
                <a:lnTo>
                  <a:pt x="5401796" y="4571999"/>
                </a:lnTo>
                <a:lnTo>
                  <a:pt x="5349966" y="4571999"/>
                </a:lnTo>
                <a:lnTo>
                  <a:pt x="5203448" y="4571999"/>
                </a:lnTo>
                <a:lnTo>
                  <a:pt x="5203448" y="4571998"/>
                </a:lnTo>
                <a:lnTo>
                  <a:pt x="1953998" y="4571998"/>
                </a:lnTo>
                <a:lnTo>
                  <a:pt x="1953998" y="4571997"/>
                </a:lnTo>
                <a:lnTo>
                  <a:pt x="0" y="4571997"/>
                </a:lnTo>
                <a:lnTo>
                  <a:pt x="0" y="4436715"/>
                </a:lnTo>
                <a:cubicBezTo>
                  <a:pt x="0" y="914400"/>
                  <a:pt x="0" y="914400"/>
                  <a:pt x="0" y="914400"/>
                </a:cubicBezTo>
                <a:cubicBezTo>
                  <a:pt x="0" y="409258"/>
                  <a:pt x="409258" y="0"/>
                  <a:pt x="914400" y="0"/>
                </a:cubicBezTo>
                <a:close/>
              </a:path>
            </a:pathLst>
          </a:custGeom>
          <a:blipFill>
            <a:blip r:embed="rId3"/>
            <a:stretch>
              <a:fillRect/>
            </a:stretch>
          </a:blipFill>
        </p:spPr>
      </p:pic>
    </p:spTree>
    <p:extLst>
      <p:ext uri="{BB962C8B-B14F-4D97-AF65-F5344CB8AC3E}">
        <p14:creationId xmlns:p14="http://schemas.microsoft.com/office/powerpoint/2010/main" val="1755728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8BB1B-5139-39E1-7712-8D3B34BBEAC5}"/>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590832A-7B16-DDB4-162A-E0B01E808BFF}"/>
              </a:ext>
            </a:extLst>
          </p:cNvPr>
          <p:cNvPicPr>
            <a:picLocks noGrp="1" noChangeAspect="1"/>
          </p:cNvPicPr>
          <p:nvPr>
            <p:ph type="pic" idx="1000"/>
          </p:nvPr>
        </p:nvPicPr>
        <p:blipFill>
          <a:blip r:embed="rId3">
            <a:extLst>
              <a:ext uri="{28A0092B-C50C-407E-A947-70E740481C1C}">
                <a14:useLocalDpi xmlns:a14="http://schemas.microsoft.com/office/drawing/2010/main" val="0"/>
              </a:ext>
            </a:extLst>
          </a:blip>
          <a:srcRect t="32" b="32"/>
          <a:stretch>
            <a:fillRect/>
          </a:stretch>
        </p:blipFill>
        <p:spPr bwMode="auto">
          <a:custGeom>
            <a:avLst/>
            <a:gdLst>
              <a:gd name="connsiteX0" fmla="*/ 914400 w 5867400"/>
              <a:gd name="connsiteY0" fmla="*/ 0 h 6172200"/>
              <a:gd name="connsiteX1" fmla="*/ 5867400 w 5867400"/>
              <a:gd name="connsiteY1" fmla="*/ 0 h 6172200"/>
              <a:gd name="connsiteX2" fmla="*/ 5867400 w 5867400"/>
              <a:gd name="connsiteY2" fmla="*/ 6172200 h 6172200"/>
              <a:gd name="connsiteX3" fmla="*/ 5796717 w 5867400"/>
              <a:gd name="connsiteY3" fmla="*/ 6172200 h 6172200"/>
              <a:gd name="connsiteX4" fmla="*/ 0 w 5867400"/>
              <a:gd name="connsiteY4" fmla="*/ 6172200 h 6172200"/>
              <a:gd name="connsiteX5" fmla="*/ 0 w 5867400"/>
              <a:gd name="connsiteY5" fmla="*/ 1086464 h 6172200"/>
              <a:gd name="connsiteX6" fmla="*/ 0 w 5867400"/>
              <a:gd name="connsiteY6" fmla="*/ 914400 h 6172200"/>
              <a:gd name="connsiteX7" fmla="*/ 914400 w 5867400"/>
              <a:gd name="connsiteY7"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67400" h="6172200">
                <a:moveTo>
                  <a:pt x="914400" y="0"/>
                </a:moveTo>
                <a:lnTo>
                  <a:pt x="5867400" y="0"/>
                </a:lnTo>
                <a:lnTo>
                  <a:pt x="5867400" y="6172200"/>
                </a:lnTo>
                <a:lnTo>
                  <a:pt x="5796717" y="6172200"/>
                </a:lnTo>
                <a:cubicBezTo>
                  <a:pt x="4283088" y="6172200"/>
                  <a:pt x="2383631" y="6172200"/>
                  <a:pt x="0" y="6172200"/>
                </a:cubicBezTo>
                <a:cubicBezTo>
                  <a:pt x="0" y="6172200"/>
                  <a:pt x="0" y="6172200"/>
                  <a:pt x="0" y="1086464"/>
                </a:cubicBezTo>
                <a:lnTo>
                  <a:pt x="0" y="914400"/>
                </a:lnTo>
                <a:cubicBezTo>
                  <a:pt x="0" y="409258"/>
                  <a:pt x="409258" y="0"/>
                  <a:pt x="914400" y="0"/>
                </a:cubicBezTo>
                <a:close/>
              </a:path>
            </a:pathLst>
          </a:custGeom>
          <a:blipFill>
            <a:blip r:embed="rId4"/>
            <a:stretch>
              <a:fillRect/>
            </a:stretch>
          </a:blipFill>
          <a:ln>
            <a:noFill/>
          </a:ln>
        </p:spPr>
      </p:pic>
      <p:sp>
        <p:nvSpPr>
          <p:cNvPr id="3" name="Title 2">
            <a:extLst>
              <a:ext uri="{FF2B5EF4-FFF2-40B4-BE49-F238E27FC236}">
                <a16:creationId xmlns:a16="http://schemas.microsoft.com/office/drawing/2014/main" id="{B96378F5-F195-9ACE-C5A1-AE957B59C3A2}"/>
              </a:ext>
            </a:extLst>
          </p:cNvPr>
          <p:cNvSpPr>
            <a:spLocks noGrp="1"/>
          </p:cNvSpPr>
          <p:nvPr>
            <p:ph type="title"/>
          </p:nvPr>
        </p:nvSpPr>
        <p:spPr/>
        <p:txBody>
          <a:bodyPr/>
          <a:lstStyle/>
          <a:p>
            <a:r>
              <a:rPr lang="nl-NL" dirty="0"/>
              <a:t>DUO</a:t>
            </a:r>
            <a:endParaRPr lang="en-NL" dirty="0"/>
          </a:p>
        </p:txBody>
      </p:sp>
      <p:sp>
        <p:nvSpPr>
          <p:cNvPr id="5" name="Date Placeholder 4">
            <a:extLst>
              <a:ext uri="{FF2B5EF4-FFF2-40B4-BE49-F238E27FC236}">
                <a16:creationId xmlns:a16="http://schemas.microsoft.com/office/drawing/2014/main" id="{CE3910B5-2598-4939-1641-F7CA070B8E28}"/>
              </a:ext>
            </a:extLst>
          </p:cNvPr>
          <p:cNvSpPr>
            <a:spLocks noGrp="1"/>
          </p:cNvSpPr>
          <p:nvPr>
            <p:ph type="dt" sz="half" idx="1001"/>
          </p:nvPr>
        </p:nvSpPr>
        <p:spPr/>
        <p:txBody>
          <a:bodyPr/>
          <a:lstStyle/>
          <a:p>
            <a:fld id="{683E13A2-EF73-45F9-A5E6-A0A4E9538948}" type="datetime4">
              <a:rPr lang="nl-NL" smtClean="0"/>
              <a:t>17 september 2026</a:t>
            </a:fld>
            <a:endParaRPr lang="nl-NL"/>
          </a:p>
        </p:txBody>
      </p:sp>
      <p:sp>
        <p:nvSpPr>
          <p:cNvPr id="6" name="Slide Number Placeholder 5">
            <a:extLst>
              <a:ext uri="{FF2B5EF4-FFF2-40B4-BE49-F238E27FC236}">
                <a16:creationId xmlns:a16="http://schemas.microsoft.com/office/drawing/2014/main" id="{6817BE03-8688-94A5-CC12-A0C9627E6637}"/>
              </a:ext>
            </a:extLst>
          </p:cNvPr>
          <p:cNvSpPr>
            <a:spLocks noGrp="1"/>
          </p:cNvSpPr>
          <p:nvPr>
            <p:ph type="sldNum" sz="quarter" idx="1003"/>
          </p:nvPr>
        </p:nvSpPr>
        <p:spPr/>
        <p:txBody>
          <a:bodyPr/>
          <a:lstStyle/>
          <a:p>
            <a:fld id="{8F18802B-E4C7-4B2D-B37A-6B7CC3C134EA}" type="slidenum">
              <a:rPr lang="nl-NL" smtClean="0"/>
              <a:pPr/>
              <a:t>3</a:t>
            </a:fld>
            <a:endParaRPr lang="nl-NL"/>
          </a:p>
        </p:txBody>
      </p:sp>
      <p:sp>
        <p:nvSpPr>
          <p:cNvPr id="10" name="Tijdelijke aanduiding voor tekst 8">
            <a:extLst>
              <a:ext uri="{FF2B5EF4-FFF2-40B4-BE49-F238E27FC236}">
                <a16:creationId xmlns:a16="http://schemas.microsoft.com/office/drawing/2014/main" id="{7CE32C47-041D-C59C-10E8-607A83059537}"/>
              </a:ext>
            </a:extLst>
          </p:cNvPr>
          <p:cNvSpPr>
            <a:spLocks noGrp="1"/>
          </p:cNvSpPr>
          <p:nvPr>
            <p:ph type="body" sz="quarter" idx="23"/>
          </p:nvPr>
        </p:nvSpPr>
        <p:spPr>
          <a:xfrm>
            <a:off x="6553200" y="1804988"/>
            <a:ext cx="4953000" cy="4365625"/>
          </a:xfrm>
        </p:spPr>
        <p:txBody>
          <a:bodyPr/>
          <a:lstStyle/>
          <a:p>
            <a:pPr marL="0" indent="0">
              <a:buNone/>
            </a:pPr>
            <a:r>
              <a:rPr lang="nl-NL" sz="2000" b="1" dirty="0">
                <a:latin typeface="RijksoverheidSansHeadingTT" panose="020B0503040202060203" pitchFamily="34" charset="0"/>
              </a:rPr>
              <a:t>Wat is DUO?</a:t>
            </a:r>
            <a:br>
              <a:rPr lang="nl-NL" sz="2000" b="1" dirty="0">
                <a:latin typeface="RijksoverheidSansHeadingTT" panose="020B0503040202060203" pitchFamily="34" charset="0"/>
              </a:rPr>
            </a:br>
            <a:r>
              <a:rPr lang="nl-NL" dirty="0"/>
              <a:t>De Dienst Uitvoering Onderwijs (DUO) voert verschillende financiële regelingen uit voor scholieren en studenten. Bijvoorbeeld studiefinanciering, het studentenreisproduct en de tegemoetkoming scholieren. </a:t>
            </a:r>
          </a:p>
          <a:p>
            <a:pPr marL="0" indent="0">
              <a:buNone/>
            </a:pPr>
            <a:endParaRPr lang="nl-NL" dirty="0"/>
          </a:p>
          <a:p>
            <a:pPr marL="0" indent="0">
              <a:buNone/>
            </a:pPr>
            <a:r>
              <a:rPr lang="nl-NL" sz="2000" b="1" dirty="0">
                <a:latin typeface="RijksoverheidSansHeadingTT" panose="020B0503040202060203" pitchFamily="34" charset="0"/>
              </a:rPr>
              <a:t>Goed om te weten</a:t>
            </a:r>
          </a:p>
          <a:p>
            <a:r>
              <a:rPr lang="nl-NL" dirty="0"/>
              <a:t>De regelingen gaan niet automatisch in. Uw kind moet deze zelf op tijd aanvragen.</a:t>
            </a:r>
          </a:p>
          <a:p>
            <a:r>
              <a:rPr lang="nl-NL" dirty="0"/>
              <a:t>U kunt uw kind helpen door samen op tijd te kijken welke regelingen en mogelijkheden er zijn.</a:t>
            </a:r>
          </a:p>
          <a:p>
            <a:pPr marL="0" indent="0">
              <a:buNone/>
            </a:pPr>
            <a:endParaRPr lang="nl-NL" dirty="0"/>
          </a:p>
          <a:p>
            <a:pPr marL="0" indent="0">
              <a:buNone/>
            </a:pPr>
            <a:endParaRPr lang="nl-NL" dirty="0"/>
          </a:p>
          <a:p>
            <a:pPr marL="0" indent="0">
              <a:buNone/>
            </a:pPr>
            <a:endParaRPr lang="nl-NL" dirty="0"/>
          </a:p>
        </p:txBody>
      </p:sp>
    </p:spTree>
    <p:extLst>
      <p:ext uri="{BB962C8B-B14F-4D97-AF65-F5344CB8AC3E}">
        <p14:creationId xmlns:p14="http://schemas.microsoft.com/office/powerpoint/2010/main" val="2034326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7DD0B42-FC28-1086-CBE2-233D44BCBC3D}"/>
              </a:ext>
            </a:extLst>
          </p:cNvPr>
          <p:cNvPicPr>
            <a:picLocks noGrp="1" noChangeAspect="1"/>
          </p:cNvPicPr>
          <p:nvPr>
            <p:ph type="pic" idx="1000"/>
          </p:nvPr>
        </p:nvPicPr>
        <p:blipFill>
          <a:blip r:embed="rId3">
            <a:extLst>
              <a:ext uri="{28A0092B-C50C-407E-A947-70E740481C1C}">
                <a14:useLocalDpi xmlns:a14="http://schemas.microsoft.com/office/drawing/2010/main" val="0"/>
              </a:ext>
            </a:extLst>
          </a:blip>
          <a:srcRect t="32" b="32"/>
          <a:stretch>
            <a:fillRect/>
          </a:stretch>
        </p:blipFill>
        <p:spPr bwMode="auto">
          <a:custGeom>
            <a:avLst/>
            <a:gdLst>
              <a:gd name="csX0" fmla="*/ 0 w 5867400"/>
              <a:gd name="csY0" fmla="*/ 0 h 6172200"/>
              <a:gd name="csX1" fmla="*/ 914400 w 5867400"/>
              <a:gd name="csY1" fmla="*/ 0 h 6172200"/>
              <a:gd name="csX2" fmla="*/ 1526225 w 5867400"/>
              <a:gd name="csY2" fmla="*/ 0 h 6172200"/>
              <a:gd name="csX3" fmla="*/ 5867400 w 5867400"/>
              <a:gd name="csY3" fmla="*/ 0 h 6172200"/>
              <a:gd name="csX4" fmla="*/ 5867400 w 5867400"/>
              <a:gd name="csY4" fmla="*/ 6172200 h 6172200"/>
              <a:gd name="csX5" fmla="*/ 5796717 w 5867400"/>
              <a:gd name="csY5" fmla="*/ 6172200 h 6172200"/>
              <a:gd name="csX6" fmla="*/ 0 w 5867400"/>
              <a:gd name="csY6" fmla="*/ 6172200 h 6172200"/>
              <a:gd name="csX7" fmla="*/ 0 w 5867400"/>
              <a:gd name="csY7" fmla="*/ 1086464 h 6172200"/>
              <a:gd name="csX8" fmla="*/ 0 w 5867400"/>
              <a:gd name="csY8" fmla="*/ 914400 h 6172200"/>
              <a:gd name="csX9" fmla="*/ 4720 w 5867400"/>
              <a:gd name="csY9" fmla="*/ 820886 h 6172200"/>
              <a:gd name="csX10" fmla="*/ 7274 w 5867400"/>
              <a:gd name="csY10" fmla="*/ 804140 h 6172200"/>
              <a:gd name="csX11" fmla="*/ 0 w 5867400"/>
              <a:gd name="csY11" fmla="*/ 804140 h 6172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867400" h="6172200">
                <a:moveTo>
                  <a:pt x="0" y="0"/>
                </a:moveTo>
                <a:lnTo>
                  <a:pt x="914400" y="0"/>
                </a:lnTo>
                <a:lnTo>
                  <a:pt x="1526225" y="0"/>
                </a:lnTo>
                <a:lnTo>
                  <a:pt x="5867400" y="0"/>
                </a:lnTo>
                <a:lnTo>
                  <a:pt x="5867400" y="6172200"/>
                </a:lnTo>
                <a:lnTo>
                  <a:pt x="5796717" y="6172200"/>
                </a:lnTo>
                <a:cubicBezTo>
                  <a:pt x="4283088" y="6172200"/>
                  <a:pt x="2383631" y="6172200"/>
                  <a:pt x="0" y="6172200"/>
                </a:cubicBezTo>
                <a:cubicBezTo>
                  <a:pt x="0" y="6172200"/>
                  <a:pt x="0" y="6172200"/>
                  <a:pt x="0" y="1086464"/>
                </a:cubicBezTo>
                <a:lnTo>
                  <a:pt x="0" y="914400"/>
                </a:lnTo>
                <a:cubicBezTo>
                  <a:pt x="0" y="882829"/>
                  <a:pt x="1599" y="851632"/>
                  <a:pt x="4720" y="820886"/>
                </a:cubicBezTo>
                <a:lnTo>
                  <a:pt x="7274" y="804140"/>
                </a:lnTo>
                <a:lnTo>
                  <a:pt x="0" y="804140"/>
                </a:lnTo>
                <a:close/>
              </a:path>
            </a:pathLst>
          </a:custGeom>
          <a:blipFill>
            <a:blip r:embed="rId4"/>
            <a:stretch>
              <a:fillRect/>
            </a:stretch>
          </a:blipFill>
          <a:ln>
            <a:noFill/>
          </a:ln>
        </p:spPr>
      </p:pic>
      <p:sp>
        <p:nvSpPr>
          <p:cNvPr id="3" name="Title 2">
            <a:extLst>
              <a:ext uri="{FF2B5EF4-FFF2-40B4-BE49-F238E27FC236}">
                <a16:creationId xmlns:a16="http://schemas.microsoft.com/office/drawing/2014/main" id="{183F4D96-660F-B917-7767-AE9F11B61408}"/>
              </a:ext>
            </a:extLst>
          </p:cNvPr>
          <p:cNvSpPr>
            <a:spLocks noGrp="1"/>
          </p:cNvSpPr>
          <p:nvPr>
            <p:ph type="title"/>
          </p:nvPr>
        </p:nvSpPr>
        <p:spPr/>
        <p:txBody>
          <a:bodyPr/>
          <a:lstStyle/>
          <a:p>
            <a:r>
              <a:rPr lang="nl-NL" dirty="0"/>
              <a:t>Zit uw kind op de middelbare school?</a:t>
            </a:r>
            <a:endParaRPr lang="en-NL" dirty="0"/>
          </a:p>
        </p:txBody>
      </p:sp>
      <p:sp>
        <p:nvSpPr>
          <p:cNvPr id="5" name="Date Placeholder 4">
            <a:extLst>
              <a:ext uri="{FF2B5EF4-FFF2-40B4-BE49-F238E27FC236}">
                <a16:creationId xmlns:a16="http://schemas.microsoft.com/office/drawing/2014/main" id="{BD7362EA-FD79-0D61-5375-436776CA85CE}"/>
              </a:ext>
            </a:extLst>
          </p:cNvPr>
          <p:cNvSpPr>
            <a:spLocks noGrp="1"/>
          </p:cNvSpPr>
          <p:nvPr>
            <p:ph type="dt" sz="half" idx="1001"/>
          </p:nvPr>
        </p:nvSpPr>
        <p:spPr/>
        <p:txBody>
          <a:bodyPr/>
          <a:lstStyle/>
          <a:p>
            <a:fld id="{683E13A2-EF73-45F9-A5E6-A0A4E9538948}" type="datetime4">
              <a:rPr lang="nl-NL" smtClean="0"/>
              <a:t>17 september 2026</a:t>
            </a:fld>
            <a:endParaRPr lang="nl-NL"/>
          </a:p>
        </p:txBody>
      </p:sp>
      <p:sp>
        <p:nvSpPr>
          <p:cNvPr id="6" name="Slide Number Placeholder 5">
            <a:extLst>
              <a:ext uri="{FF2B5EF4-FFF2-40B4-BE49-F238E27FC236}">
                <a16:creationId xmlns:a16="http://schemas.microsoft.com/office/drawing/2014/main" id="{7B05CEB4-84FC-839C-8F32-0A3A78DEE3BE}"/>
              </a:ext>
            </a:extLst>
          </p:cNvPr>
          <p:cNvSpPr>
            <a:spLocks noGrp="1"/>
          </p:cNvSpPr>
          <p:nvPr>
            <p:ph type="sldNum" sz="quarter" idx="1003"/>
          </p:nvPr>
        </p:nvSpPr>
        <p:spPr/>
        <p:txBody>
          <a:bodyPr/>
          <a:lstStyle/>
          <a:p>
            <a:fld id="{8F18802B-E4C7-4B2D-B37A-6B7CC3C134EA}" type="slidenum">
              <a:rPr lang="nl-NL" smtClean="0"/>
              <a:pPr/>
              <a:t>4</a:t>
            </a:fld>
            <a:endParaRPr lang="nl-NL"/>
          </a:p>
        </p:txBody>
      </p:sp>
      <p:sp>
        <p:nvSpPr>
          <p:cNvPr id="2" name="Tekstvak 1">
            <a:extLst>
              <a:ext uri="{FF2B5EF4-FFF2-40B4-BE49-F238E27FC236}">
                <a16:creationId xmlns:a16="http://schemas.microsoft.com/office/drawing/2014/main" id="{CFBBD679-AF96-716E-12D3-687B7A26C81A}"/>
              </a:ext>
            </a:extLst>
          </p:cNvPr>
          <p:cNvSpPr txBox="1"/>
          <p:nvPr/>
        </p:nvSpPr>
        <p:spPr>
          <a:xfrm>
            <a:off x="621143" y="2022990"/>
            <a:ext cx="2634054" cy="369332"/>
          </a:xfrm>
          <a:prstGeom prst="rect">
            <a:avLst/>
          </a:prstGeom>
          <a:noFill/>
        </p:spPr>
        <p:txBody>
          <a:bodyPr wrap="none" rtlCol="0">
            <a:spAutoFit/>
          </a:bodyPr>
          <a:lstStyle/>
          <a:p>
            <a:r>
              <a:rPr lang="en-US" i="1" dirty="0" err="1"/>
              <a:t>vmbo</a:t>
            </a:r>
            <a:r>
              <a:rPr lang="en-US" i="1" dirty="0"/>
              <a:t>, </a:t>
            </a:r>
            <a:r>
              <a:rPr lang="en-US" i="1" dirty="0" err="1"/>
              <a:t>havo</a:t>
            </a:r>
            <a:r>
              <a:rPr lang="en-US" i="1" dirty="0"/>
              <a:t>, </a:t>
            </a:r>
            <a:r>
              <a:rPr lang="en-US" i="1" dirty="0" err="1"/>
              <a:t>vwo</a:t>
            </a:r>
            <a:r>
              <a:rPr lang="en-US" i="1" dirty="0"/>
              <a:t>, </a:t>
            </a:r>
            <a:r>
              <a:rPr lang="en-US" i="1" dirty="0" err="1"/>
              <a:t>vso</a:t>
            </a:r>
            <a:r>
              <a:rPr lang="en-US" i="1" dirty="0"/>
              <a:t> of </a:t>
            </a:r>
            <a:r>
              <a:rPr lang="en-US" i="1" dirty="0" err="1"/>
              <a:t>vavo</a:t>
            </a:r>
            <a:endParaRPr lang="nl-NL" i="1" dirty="0"/>
          </a:p>
        </p:txBody>
      </p:sp>
      <p:sp>
        <p:nvSpPr>
          <p:cNvPr id="9" name="Tijdelijke aanduiding voor tekst 8">
            <a:extLst>
              <a:ext uri="{FF2B5EF4-FFF2-40B4-BE49-F238E27FC236}">
                <a16:creationId xmlns:a16="http://schemas.microsoft.com/office/drawing/2014/main" id="{68B69221-BD0F-2B51-2C54-64A824972085}"/>
              </a:ext>
            </a:extLst>
          </p:cNvPr>
          <p:cNvSpPr>
            <a:spLocks noGrp="1"/>
          </p:cNvSpPr>
          <p:nvPr>
            <p:ph type="body" sz="quarter" idx="23"/>
          </p:nvPr>
        </p:nvSpPr>
        <p:spPr>
          <a:xfrm>
            <a:off x="685800" y="2836176"/>
            <a:ext cx="4953000" cy="3992350"/>
          </a:xfrm>
        </p:spPr>
        <p:txBody>
          <a:bodyPr/>
          <a:lstStyle/>
          <a:p>
            <a:pPr marL="0" indent="0">
              <a:buNone/>
            </a:pPr>
            <a:r>
              <a:rPr lang="nl-NL" sz="2000" b="1" dirty="0">
                <a:latin typeface="RijksoverheidSansHeadingTT" panose="020B0503040202060203" pitchFamily="34" charset="0"/>
              </a:rPr>
              <a:t>Tegemoetkoming Scholieren</a:t>
            </a:r>
            <a:br>
              <a:rPr lang="nl-NL" sz="2000" b="1" dirty="0">
                <a:latin typeface="RijksoverheidSansHeadingTT" panose="020B0503040202060203" pitchFamily="34" charset="0"/>
              </a:rPr>
            </a:br>
            <a:r>
              <a:rPr lang="nl-NL" dirty="0"/>
              <a:t>Vanaf 18 jaar kan uw kind geld krijgen van DUO: de tegemoetkoming Scholieren. Dit is een maandelijks bedrag dat niet terugbetaald hoeft te worden.</a:t>
            </a:r>
          </a:p>
          <a:p>
            <a:pPr marL="0" indent="0">
              <a:buNone/>
            </a:pPr>
            <a:endParaRPr lang="nl-NL" dirty="0"/>
          </a:p>
          <a:p>
            <a:pPr marL="0" indent="0">
              <a:buNone/>
            </a:pPr>
            <a:r>
              <a:rPr lang="nl-NL" sz="2000" b="1" dirty="0">
                <a:latin typeface="RijksoverheidSansHeadingTT" panose="020B0503040202060203" pitchFamily="34" charset="0"/>
              </a:rPr>
              <a:t>Meer weten of aanvragen?</a:t>
            </a:r>
            <a:br>
              <a:rPr lang="nl-NL" b="1" dirty="0">
                <a:latin typeface="RijksoverheidSansHeadingTT" panose="020B0503040202060203" pitchFamily="34" charset="0"/>
              </a:rPr>
            </a:br>
            <a:r>
              <a:rPr lang="nl-NL" dirty="0"/>
              <a:t>Kijk op www.duo.nl/scholieren</a:t>
            </a:r>
          </a:p>
          <a:p>
            <a:pPr marL="0" indent="0">
              <a:buNone/>
            </a:pPr>
            <a:endParaRPr lang="nl-NL" dirty="0"/>
          </a:p>
          <a:p>
            <a:pPr marL="0" indent="0">
              <a:buNone/>
            </a:pPr>
            <a:endParaRPr lang="nl-NL" dirty="0"/>
          </a:p>
        </p:txBody>
      </p:sp>
    </p:spTree>
    <p:extLst>
      <p:ext uri="{BB962C8B-B14F-4D97-AF65-F5344CB8AC3E}">
        <p14:creationId xmlns:p14="http://schemas.microsoft.com/office/powerpoint/2010/main" val="1159304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F255F614-1A2A-87F6-1592-239EF70253CB}"/>
              </a:ext>
            </a:extLst>
          </p:cNvPr>
          <p:cNvPicPr>
            <a:picLocks noGrp="1" noChangeAspect="1"/>
          </p:cNvPicPr>
          <p:nvPr>
            <p:ph type="pic" idx="1000"/>
          </p:nvPr>
        </p:nvPicPr>
        <p:blipFill>
          <a:blip r:embed="rId3">
            <a:extLst>
              <a:ext uri="{28A0092B-C50C-407E-A947-70E740481C1C}">
                <a14:useLocalDpi xmlns:a14="http://schemas.microsoft.com/office/drawing/2010/main" val="0"/>
              </a:ext>
            </a:extLst>
          </a:blip>
          <a:srcRect t="32" b="32"/>
          <a:stretch>
            <a:fillRect/>
          </a:stretch>
        </p:blipFill>
        <p:spPr bwMode="auto">
          <a:custGeom>
            <a:avLst/>
            <a:gdLst>
              <a:gd name="connsiteX0" fmla="*/ 914400 w 5867400"/>
              <a:gd name="connsiteY0" fmla="*/ 0 h 6172200"/>
              <a:gd name="connsiteX1" fmla="*/ 5867400 w 5867400"/>
              <a:gd name="connsiteY1" fmla="*/ 0 h 6172200"/>
              <a:gd name="connsiteX2" fmla="*/ 5867400 w 5867400"/>
              <a:gd name="connsiteY2" fmla="*/ 6172200 h 6172200"/>
              <a:gd name="connsiteX3" fmla="*/ 5796717 w 5867400"/>
              <a:gd name="connsiteY3" fmla="*/ 6172200 h 6172200"/>
              <a:gd name="connsiteX4" fmla="*/ 0 w 5867400"/>
              <a:gd name="connsiteY4" fmla="*/ 6172200 h 6172200"/>
              <a:gd name="connsiteX5" fmla="*/ 0 w 5867400"/>
              <a:gd name="connsiteY5" fmla="*/ 1086464 h 6172200"/>
              <a:gd name="connsiteX6" fmla="*/ 0 w 5867400"/>
              <a:gd name="connsiteY6" fmla="*/ 914400 h 6172200"/>
              <a:gd name="connsiteX7" fmla="*/ 914400 w 5867400"/>
              <a:gd name="connsiteY7"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67400" h="6172200">
                <a:moveTo>
                  <a:pt x="914400" y="0"/>
                </a:moveTo>
                <a:lnTo>
                  <a:pt x="5867400" y="0"/>
                </a:lnTo>
                <a:lnTo>
                  <a:pt x="5867400" y="6172200"/>
                </a:lnTo>
                <a:lnTo>
                  <a:pt x="5796717" y="6172200"/>
                </a:lnTo>
                <a:cubicBezTo>
                  <a:pt x="4283088" y="6172200"/>
                  <a:pt x="2383631" y="6172200"/>
                  <a:pt x="0" y="6172200"/>
                </a:cubicBezTo>
                <a:cubicBezTo>
                  <a:pt x="0" y="6172200"/>
                  <a:pt x="0" y="6172200"/>
                  <a:pt x="0" y="1086464"/>
                </a:cubicBezTo>
                <a:lnTo>
                  <a:pt x="0" y="914400"/>
                </a:lnTo>
                <a:cubicBezTo>
                  <a:pt x="0" y="409258"/>
                  <a:pt x="409258" y="0"/>
                  <a:pt x="914400" y="0"/>
                </a:cubicBezTo>
                <a:close/>
              </a:path>
            </a:pathLst>
          </a:custGeom>
          <a:blipFill>
            <a:blip r:embed="rId4"/>
            <a:stretch>
              <a:fillRect/>
            </a:stretch>
          </a:blipFill>
          <a:ln>
            <a:noFill/>
          </a:ln>
        </p:spPr>
      </p:pic>
      <p:sp>
        <p:nvSpPr>
          <p:cNvPr id="3" name="Title 2">
            <a:extLst>
              <a:ext uri="{FF2B5EF4-FFF2-40B4-BE49-F238E27FC236}">
                <a16:creationId xmlns:a16="http://schemas.microsoft.com/office/drawing/2014/main" id="{FF910ED7-5E61-A85B-8955-BAE5079B8D2B}"/>
              </a:ext>
            </a:extLst>
          </p:cNvPr>
          <p:cNvSpPr>
            <a:spLocks noGrp="1"/>
          </p:cNvSpPr>
          <p:nvPr>
            <p:ph type="title"/>
          </p:nvPr>
        </p:nvSpPr>
        <p:spPr/>
        <p:txBody>
          <a:bodyPr/>
          <a:lstStyle/>
          <a:p>
            <a:r>
              <a:rPr lang="nl-NL" dirty="0"/>
              <a:t>Gaat uw kind naar het mbo?</a:t>
            </a:r>
            <a:endParaRPr lang="en-NL" dirty="0"/>
          </a:p>
        </p:txBody>
      </p:sp>
      <p:sp>
        <p:nvSpPr>
          <p:cNvPr id="5" name="Date Placeholder 4">
            <a:extLst>
              <a:ext uri="{FF2B5EF4-FFF2-40B4-BE49-F238E27FC236}">
                <a16:creationId xmlns:a16="http://schemas.microsoft.com/office/drawing/2014/main" id="{B757199A-4E98-86EF-B05A-DE8B664159C1}"/>
              </a:ext>
            </a:extLst>
          </p:cNvPr>
          <p:cNvSpPr>
            <a:spLocks noGrp="1"/>
          </p:cNvSpPr>
          <p:nvPr>
            <p:ph type="dt" sz="half" idx="1001"/>
          </p:nvPr>
        </p:nvSpPr>
        <p:spPr/>
        <p:txBody>
          <a:bodyPr/>
          <a:lstStyle/>
          <a:p>
            <a:fld id="{683E13A2-EF73-45F9-A5E6-A0A4E9538948}" type="datetime4">
              <a:rPr lang="nl-NL" smtClean="0"/>
              <a:t>17 september 2026</a:t>
            </a:fld>
            <a:endParaRPr lang="nl-NL"/>
          </a:p>
        </p:txBody>
      </p:sp>
      <p:sp>
        <p:nvSpPr>
          <p:cNvPr id="6" name="Slide Number Placeholder 5">
            <a:extLst>
              <a:ext uri="{FF2B5EF4-FFF2-40B4-BE49-F238E27FC236}">
                <a16:creationId xmlns:a16="http://schemas.microsoft.com/office/drawing/2014/main" id="{9C839318-DED9-DEE2-CB0A-95D617A199EB}"/>
              </a:ext>
            </a:extLst>
          </p:cNvPr>
          <p:cNvSpPr>
            <a:spLocks noGrp="1"/>
          </p:cNvSpPr>
          <p:nvPr>
            <p:ph type="sldNum" sz="quarter" idx="1003"/>
          </p:nvPr>
        </p:nvSpPr>
        <p:spPr/>
        <p:txBody>
          <a:bodyPr/>
          <a:lstStyle/>
          <a:p>
            <a:fld id="{8F18802B-E4C7-4B2D-B37A-6B7CC3C134EA}" type="slidenum">
              <a:rPr lang="nl-NL" smtClean="0"/>
              <a:pPr/>
              <a:t>5</a:t>
            </a:fld>
            <a:endParaRPr lang="nl-NL"/>
          </a:p>
        </p:txBody>
      </p:sp>
      <p:sp>
        <p:nvSpPr>
          <p:cNvPr id="10" name="Tekstvak 9">
            <a:extLst>
              <a:ext uri="{FF2B5EF4-FFF2-40B4-BE49-F238E27FC236}">
                <a16:creationId xmlns:a16="http://schemas.microsoft.com/office/drawing/2014/main" id="{8512CF74-F000-A381-E2B8-8AA2216F6D70}"/>
              </a:ext>
            </a:extLst>
          </p:cNvPr>
          <p:cNvSpPr txBox="1"/>
          <p:nvPr/>
        </p:nvSpPr>
        <p:spPr>
          <a:xfrm>
            <a:off x="6496638" y="1648579"/>
            <a:ext cx="3026791" cy="369332"/>
          </a:xfrm>
          <a:prstGeom prst="rect">
            <a:avLst/>
          </a:prstGeom>
          <a:noFill/>
        </p:spPr>
        <p:txBody>
          <a:bodyPr wrap="none" rtlCol="0">
            <a:spAutoFit/>
          </a:bodyPr>
          <a:lstStyle/>
          <a:p>
            <a:r>
              <a:rPr lang="nl-NL" i="1" dirty="0"/>
              <a:t>Middelbaar beroepsonderwijs (bol)</a:t>
            </a:r>
          </a:p>
        </p:txBody>
      </p:sp>
      <p:sp>
        <p:nvSpPr>
          <p:cNvPr id="11" name="Tijdelijke aanduiding voor tekst 8">
            <a:extLst>
              <a:ext uri="{FF2B5EF4-FFF2-40B4-BE49-F238E27FC236}">
                <a16:creationId xmlns:a16="http://schemas.microsoft.com/office/drawing/2014/main" id="{4F5972C8-B782-A784-1BB0-947C308EF440}"/>
              </a:ext>
            </a:extLst>
          </p:cNvPr>
          <p:cNvSpPr>
            <a:spLocks noGrp="1"/>
          </p:cNvSpPr>
          <p:nvPr>
            <p:ph type="body" sz="quarter" idx="23"/>
          </p:nvPr>
        </p:nvSpPr>
        <p:spPr>
          <a:xfrm>
            <a:off x="6553200" y="2477957"/>
            <a:ext cx="4953000" cy="3992350"/>
          </a:xfrm>
        </p:spPr>
        <p:txBody>
          <a:bodyPr/>
          <a:lstStyle/>
          <a:p>
            <a:pPr marL="0" indent="0">
              <a:buNone/>
            </a:pPr>
            <a:r>
              <a:rPr lang="nl-NL" sz="2000" b="1" dirty="0">
                <a:latin typeface="RijksoverheidSansHeadingTT" panose="020B0503040202060203" pitchFamily="34" charset="0"/>
              </a:rPr>
              <a:t>Studiefinanciering</a:t>
            </a:r>
            <a:br>
              <a:rPr lang="nl-NL" sz="2000" b="1" dirty="0">
                <a:latin typeface="RijksoverheidSansHeadingTT" panose="020B0503040202060203" pitchFamily="34" charset="0"/>
              </a:rPr>
            </a:br>
            <a:r>
              <a:rPr lang="nl-NL" dirty="0"/>
              <a:t>Vanaf 18 jaar kan uw kind geld krijgen van DUO: studiefinanciering. Het studentenreisproduct kan uw kind al vanaf de start van de opleiding krijgen.</a:t>
            </a:r>
          </a:p>
          <a:p>
            <a:pPr marL="0" indent="0">
              <a:buNone/>
            </a:pPr>
            <a:endParaRPr lang="nl-NL" dirty="0"/>
          </a:p>
          <a:p>
            <a:pPr marL="0" indent="0">
              <a:buNone/>
            </a:pPr>
            <a:r>
              <a:rPr lang="nl-NL" sz="2000" b="1" dirty="0">
                <a:latin typeface="RijksoverheidSansHeadingTT" panose="020B0503040202060203" pitchFamily="34" charset="0"/>
              </a:rPr>
              <a:t>Meer weten of aanvragen?</a:t>
            </a:r>
            <a:br>
              <a:rPr lang="nl-NL" b="1" dirty="0">
                <a:latin typeface="RijksoverheidSansHeadingTT" panose="020B0503040202060203" pitchFamily="34" charset="0"/>
              </a:rPr>
            </a:br>
            <a:r>
              <a:rPr lang="nl-NL" dirty="0"/>
              <a:t>Kijk op www.duo.nl/mbo</a:t>
            </a:r>
          </a:p>
          <a:p>
            <a:pPr marL="0" indent="0">
              <a:buNone/>
            </a:pPr>
            <a:endParaRPr lang="nl-NL" dirty="0"/>
          </a:p>
          <a:p>
            <a:pPr marL="0" indent="0">
              <a:buNone/>
            </a:pPr>
            <a:endParaRPr lang="nl-NL" dirty="0"/>
          </a:p>
        </p:txBody>
      </p:sp>
    </p:spTree>
    <p:extLst>
      <p:ext uri="{BB962C8B-B14F-4D97-AF65-F5344CB8AC3E}">
        <p14:creationId xmlns:p14="http://schemas.microsoft.com/office/powerpoint/2010/main" val="2772064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A4C8B-F3E0-D687-7925-42390485E0DF}"/>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D9C4C11-E978-DC5E-ECDB-6EF3861EAD4D}"/>
              </a:ext>
            </a:extLst>
          </p:cNvPr>
          <p:cNvPicPr>
            <a:picLocks noGrp="1" noChangeAspect="1"/>
          </p:cNvPicPr>
          <p:nvPr>
            <p:ph type="pic" idx="1000"/>
          </p:nvPr>
        </p:nvPicPr>
        <p:blipFill>
          <a:blip r:embed="rId3">
            <a:extLst>
              <a:ext uri="{28A0092B-C50C-407E-A947-70E740481C1C}">
                <a14:useLocalDpi xmlns:a14="http://schemas.microsoft.com/office/drawing/2010/main" val="0"/>
              </a:ext>
            </a:extLst>
          </a:blip>
          <a:srcRect t="32" b="32"/>
          <a:stretch>
            <a:fillRect/>
          </a:stretch>
        </p:blipFill>
        <p:spPr bwMode="auto">
          <a:custGeom>
            <a:avLst/>
            <a:gdLst>
              <a:gd name="csX0" fmla="*/ 0 w 5867400"/>
              <a:gd name="csY0" fmla="*/ 0 h 6172200"/>
              <a:gd name="csX1" fmla="*/ 914400 w 5867400"/>
              <a:gd name="csY1" fmla="*/ 0 h 6172200"/>
              <a:gd name="csX2" fmla="*/ 1526225 w 5867400"/>
              <a:gd name="csY2" fmla="*/ 0 h 6172200"/>
              <a:gd name="csX3" fmla="*/ 5867400 w 5867400"/>
              <a:gd name="csY3" fmla="*/ 0 h 6172200"/>
              <a:gd name="csX4" fmla="*/ 5867400 w 5867400"/>
              <a:gd name="csY4" fmla="*/ 6172200 h 6172200"/>
              <a:gd name="csX5" fmla="*/ 5796717 w 5867400"/>
              <a:gd name="csY5" fmla="*/ 6172200 h 6172200"/>
              <a:gd name="csX6" fmla="*/ 0 w 5867400"/>
              <a:gd name="csY6" fmla="*/ 6172200 h 6172200"/>
              <a:gd name="csX7" fmla="*/ 0 w 5867400"/>
              <a:gd name="csY7" fmla="*/ 1086464 h 6172200"/>
              <a:gd name="csX8" fmla="*/ 0 w 5867400"/>
              <a:gd name="csY8" fmla="*/ 914400 h 6172200"/>
              <a:gd name="csX9" fmla="*/ 4720 w 5867400"/>
              <a:gd name="csY9" fmla="*/ 820886 h 6172200"/>
              <a:gd name="csX10" fmla="*/ 7274 w 5867400"/>
              <a:gd name="csY10" fmla="*/ 804140 h 6172200"/>
              <a:gd name="csX11" fmla="*/ 0 w 5867400"/>
              <a:gd name="csY11" fmla="*/ 804140 h 6172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867400" h="6172200">
                <a:moveTo>
                  <a:pt x="0" y="0"/>
                </a:moveTo>
                <a:lnTo>
                  <a:pt x="914400" y="0"/>
                </a:lnTo>
                <a:lnTo>
                  <a:pt x="1526225" y="0"/>
                </a:lnTo>
                <a:lnTo>
                  <a:pt x="5867400" y="0"/>
                </a:lnTo>
                <a:lnTo>
                  <a:pt x="5867400" y="6172200"/>
                </a:lnTo>
                <a:lnTo>
                  <a:pt x="5796717" y="6172200"/>
                </a:lnTo>
                <a:cubicBezTo>
                  <a:pt x="4283088" y="6172200"/>
                  <a:pt x="2383631" y="6172200"/>
                  <a:pt x="0" y="6172200"/>
                </a:cubicBezTo>
                <a:cubicBezTo>
                  <a:pt x="0" y="6172200"/>
                  <a:pt x="0" y="6172200"/>
                  <a:pt x="0" y="1086464"/>
                </a:cubicBezTo>
                <a:lnTo>
                  <a:pt x="0" y="914400"/>
                </a:lnTo>
                <a:cubicBezTo>
                  <a:pt x="0" y="882829"/>
                  <a:pt x="1599" y="851632"/>
                  <a:pt x="4720" y="820886"/>
                </a:cubicBezTo>
                <a:lnTo>
                  <a:pt x="7274" y="804140"/>
                </a:lnTo>
                <a:lnTo>
                  <a:pt x="0" y="804140"/>
                </a:lnTo>
                <a:close/>
              </a:path>
            </a:pathLst>
          </a:custGeom>
          <a:blipFill>
            <a:blip r:embed="rId4"/>
            <a:stretch>
              <a:fillRect/>
            </a:stretch>
          </a:blipFill>
          <a:ln>
            <a:noFill/>
          </a:ln>
        </p:spPr>
      </p:pic>
      <p:sp>
        <p:nvSpPr>
          <p:cNvPr id="3" name="Title 2">
            <a:extLst>
              <a:ext uri="{FF2B5EF4-FFF2-40B4-BE49-F238E27FC236}">
                <a16:creationId xmlns:a16="http://schemas.microsoft.com/office/drawing/2014/main" id="{370ECDD8-B8D8-902D-0EA5-BCE104C5E248}"/>
              </a:ext>
            </a:extLst>
          </p:cNvPr>
          <p:cNvSpPr>
            <a:spLocks noGrp="1"/>
          </p:cNvSpPr>
          <p:nvPr>
            <p:ph type="title"/>
          </p:nvPr>
        </p:nvSpPr>
        <p:spPr/>
        <p:txBody>
          <a:bodyPr/>
          <a:lstStyle/>
          <a:p>
            <a:r>
              <a:rPr lang="nl-NL" dirty="0"/>
              <a:t>Gaat uw kind naar het hoger onderwijs?</a:t>
            </a:r>
            <a:endParaRPr lang="en-NL" dirty="0"/>
          </a:p>
        </p:txBody>
      </p:sp>
      <p:sp>
        <p:nvSpPr>
          <p:cNvPr id="5" name="Date Placeholder 4">
            <a:extLst>
              <a:ext uri="{FF2B5EF4-FFF2-40B4-BE49-F238E27FC236}">
                <a16:creationId xmlns:a16="http://schemas.microsoft.com/office/drawing/2014/main" id="{96E0E62E-8EE2-EC1A-34E0-418E93F249AD}"/>
              </a:ext>
            </a:extLst>
          </p:cNvPr>
          <p:cNvSpPr>
            <a:spLocks noGrp="1"/>
          </p:cNvSpPr>
          <p:nvPr>
            <p:ph type="dt" sz="half" idx="1001"/>
          </p:nvPr>
        </p:nvSpPr>
        <p:spPr/>
        <p:txBody>
          <a:bodyPr/>
          <a:lstStyle/>
          <a:p>
            <a:fld id="{683E13A2-EF73-45F9-A5E6-A0A4E9538948}" type="datetime4">
              <a:rPr lang="nl-NL" smtClean="0"/>
              <a:t>17 september 2026</a:t>
            </a:fld>
            <a:endParaRPr lang="nl-NL"/>
          </a:p>
        </p:txBody>
      </p:sp>
      <p:sp>
        <p:nvSpPr>
          <p:cNvPr id="6" name="Slide Number Placeholder 5">
            <a:extLst>
              <a:ext uri="{FF2B5EF4-FFF2-40B4-BE49-F238E27FC236}">
                <a16:creationId xmlns:a16="http://schemas.microsoft.com/office/drawing/2014/main" id="{C288AE84-1807-77BC-79CB-5B0517C1608F}"/>
              </a:ext>
            </a:extLst>
          </p:cNvPr>
          <p:cNvSpPr>
            <a:spLocks noGrp="1"/>
          </p:cNvSpPr>
          <p:nvPr>
            <p:ph type="sldNum" sz="quarter" idx="1003"/>
          </p:nvPr>
        </p:nvSpPr>
        <p:spPr/>
        <p:txBody>
          <a:bodyPr/>
          <a:lstStyle/>
          <a:p>
            <a:fld id="{8F18802B-E4C7-4B2D-B37A-6B7CC3C134EA}" type="slidenum">
              <a:rPr lang="nl-NL" smtClean="0"/>
              <a:pPr/>
              <a:t>6</a:t>
            </a:fld>
            <a:endParaRPr lang="nl-NL"/>
          </a:p>
        </p:txBody>
      </p:sp>
      <p:sp>
        <p:nvSpPr>
          <p:cNvPr id="10" name="Tekstvak 9">
            <a:extLst>
              <a:ext uri="{FF2B5EF4-FFF2-40B4-BE49-F238E27FC236}">
                <a16:creationId xmlns:a16="http://schemas.microsoft.com/office/drawing/2014/main" id="{CEEB419F-0A3A-A4D3-2DB4-09DBC348F32C}"/>
              </a:ext>
            </a:extLst>
          </p:cNvPr>
          <p:cNvSpPr txBox="1"/>
          <p:nvPr/>
        </p:nvSpPr>
        <p:spPr>
          <a:xfrm>
            <a:off x="610385" y="2044506"/>
            <a:ext cx="1681871" cy="369332"/>
          </a:xfrm>
          <a:prstGeom prst="rect">
            <a:avLst/>
          </a:prstGeom>
          <a:noFill/>
        </p:spPr>
        <p:txBody>
          <a:bodyPr wrap="none" rtlCol="0">
            <a:spAutoFit/>
          </a:bodyPr>
          <a:lstStyle/>
          <a:p>
            <a:r>
              <a:rPr lang="nl-NL" i="1" dirty="0"/>
              <a:t>Hbo of universiteit</a:t>
            </a:r>
          </a:p>
        </p:txBody>
      </p:sp>
      <p:sp>
        <p:nvSpPr>
          <p:cNvPr id="11" name="Tijdelijke aanduiding voor tekst 8">
            <a:extLst>
              <a:ext uri="{FF2B5EF4-FFF2-40B4-BE49-F238E27FC236}">
                <a16:creationId xmlns:a16="http://schemas.microsoft.com/office/drawing/2014/main" id="{1696AAFC-A122-4262-8F9E-E99D3BD1D621}"/>
              </a:ext>
            </a:extLst>
          </p:cNvPr>
          <p:cNvSpPr>
            <a:spLocks noGrp="1"/>
          </p:cNvSpPr>
          <p:nvPr>
            <p:ph type="body" sz="quarter" idx="23"/>
          </p:nvPr>
        </p:nvSpPr>
        <p:spPr>
          <a:xfrm>
            <a:off x="685800" y="2836176"/>
            <a:ext cx="4953000" cy="3992350"/>
          </a:xfrm>
        </p:spPr>
        <p:txBody>
          <a:bodyPr/>
          <a:lstStyle/>
          <a:p>
            <a:pPr marL="0" indent="0">
              <a:buNone/>
            </a:pPr>
            <a:r>
              <a:rPr lang="nl-NL" sz="2000" b="1" dirty="0">
                <a:latin typeface="RijksoverheidSansHeadingTT" panose="020B0503040202060203" pitchFamily="34" charset="0"/>
              </a:rPr>
              <a:t>Studiefinanciering</a:t>
            </a:r>
            <a:br>
              <a:rPr lang="nl-NL" sz="2000" b="1" dirty="0">
                <a:latin typeface="RijksoverheidSansHeadingTT" panose="020B0503040202060203" pitchFamily="34" charset="0"/>
              </a:rPr>
            </a:br>
            <a:r>
              <a:rPr lang="nl-NL" dirty="0"/>
              <a:t>Vanaf de start van de opleiding kan uw kind geld krijgen van DUO: studiefinanciering. Ook als uw kind nog geen 18 jaar is. Uw kind kan ook een studentenreisproduct krijgen.</a:t>
            </a:r>
          </a:p>
          <a:p>
            <a:pPr marL="0" indent="0">
              <a:buNone/>
            </a:pPr>
            <a:endParaRPr lang="nl-NL" dirty="0"/>
          </a:p>
          <a:p>
            <a:pPr marL="0" indent="0">
              <a:buNone/>
            </a:pPr>
            <a:r>
              <a:rPr lang="nl-NL" sz="2000" b="1" dirty="0">
                <a:latin typeface="RijksoverheidSansHeadingTT" panose="020B0503040202060203" pitchFamily="34" charset="0"/>
              </a:rPr>
              <a:t>Meer weten of aanvragen?</a:t>
            </a:r>
            <a:br>
              <a:rPr lang="nl-NL" b="1" dirty="0">
                <a:latin typeface="RijksoverheidSansHeadingTT" panose="020B0503040202060203" pitchFamily="34" charset="0"/>
              </a:rPr>
            </a:br>
            <a:r>
              <a:rPr lang="nl-NL" dirty="0"/>
              <a:t>Kijk op www.duo.nl/ho</a:t>
            </a:r>
          </a:p>
          <a:p>
            <a:pPr marL="0" indent="0">
              <a:buNone/>
            </a:pPr>
            <a:endParaRPr lang="nl-NL" dirty="0"/>
          </a:p>
          <a:p>
            <a:pPr marL="0" indent="0">
              <a:buNone/>
            </a:pPr>
            <a:endParaRPr lang="nl-NL" dirty="0"/>
          </a:p>
        </p:txBody>
      </p:sp>
    </p:spTree>
    <p:extLst>
      <p:ext uri="{BB962C8B-B14F-4D97-AF65-F5344CB8AC3E}">
        <p14:creationId xmlns:p14="http://schemas.microsoft.com/office/powerpoint/2010/main" val="965510011"/>
      </p:ext>
    </p:extLst>
  </p:cSld>
  <p:clrMapOvr>
    <a:masterClrMapping/>
  </p:clrMapOvr>
</p:sld>
</file>

<file path=ppt/theme/theme1.xml><?xml version="1.0" encoding="utf-8"?>
<a:theme xmlns:a="http://schemas.openxmlformats.org/drawingml/2006/main" name="Huisstijl">
  <a:themeElements>
    <a:clrScheme name="Kleuren Rijksoverheid - Hemelblauw">
      <a:dk1>
        <a:srgbClr val="154273"/>
      </a:dk1>
      <a:lt1>
        <a:srgbClr val="FFFFFF"/>
      </a:lt1>
      <a:dk2>
        <a:srgbClr val="007BC7"/>
      </a:dk2>
      <a:lt2>
        <a:srgbClr val="FFFFFF"/>
      </a:lt2>
      <a:accent1>
        <a:srgbClr val="007BC7"/>
      </a:accent1>
      <a:accent2>
        <a:srgbClr val="409CD5"/>
      </a:accent2>
      <a:accent3>
        <a:srgbClr val="66AFDD"/>
      </a:accent3>
      <a:accent4>
        <a:srgbClr val="8CC3E6"/>
      </a:accent4>
      <a:accent5>
        <a:srgbClr val="B2D7EE"/>
      </a:accent5>
      <a:accent6>
        <a:srgbClr val="D9EBF7"/>
      </a:accent6>
      <a:hlink>
        <a:srgbClr val="154273"/>
      </a:hlink>
      <a:folHlink>
        <a:srgbClr val="154273"/>
      </a:folHlink>
    </a:clrScheme>
    <a:fontScheme name="Lettertypen Rijksoverheid">
      <a:majorFont>
        <a:latin typeface="RijksSansTT"/>
        <a:ea typeface=""/>
        <a:cs typeface=""/>
      </a:majorFont>
      <a:minorFont>
        <a:latin typeface="RijksSansTT Light"/>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custClrLst>
    <a:custClr name="Lintblauw">
      <a:srgbClr val="154273"/>
    </a:custClr>
    <a:custClr name="Paars">
      <a:srgbClr val="42145F"/>
    </a:custClr>
    <a:custClr name="Violet">
      <a:srgbClr val="A90061"/>
    </a:custClr>
    <a:custClr name="Robijnrood">
      <a:srgbClr val="CA005D"/>
    </a:custClr>
    <a:custClr name="Roze">
      <a:srgbClr val="F092CD"/>
    </a:custClr>
    <a:custClr name="Rood">
      <a:srgbClr val="D52B1E"/>
    </a:custClr>
    <a:custClr name="Oranje">
      <a:srgbClr val="E17000"/>
    </a:custClr>
    <a:custClr name="Donkergeel">
      <a:srgbClr val="FFB612"/>
    </a:custClr>
    <a:custClr name="Geel">
      <a:srgbClr val="F9E11E"/>
    </a:custClr>
    <a:custClr name="Donkerbruin">
      <a:srgbClr val="673327"/>
    </a:custClr>
    <a:custClr name="Bruin">
      <a:srgbClr val="94710A"/>
    </a:custClr>
    <a:custClr name="Donkergroen">
      <a:srgbClr val="275937"/>
    </a:custClr>
    <a:custClr name="Groen">
      <a:srgbClr val="39870C"/>
    </a:custClr>
    <a:custClr name="Mosgroen">
      <a:srgbClr val="777B00"/>
    </a:custClr>
    <a:custClr name="Mintgroen">
      <a:srgbClr val="76D2B6"/>
    </a:custClr>
    <a:custClr name="Donkerblauw">
      <a:srgbClr val="01689B"/>
    </a:custClr>
    <a:custClr name="Hemelblauw">
      <a:srgbClr val="007BC7"/>
    </a:custClr>
    <a:custClr name="Lichtblauw">
      <a:srgbClr val="8FCAE7"/>
    </a:custClr>
  </a:custClrLst>
  <a:extLst>
    <a:ext uri="{05A4C25C-085E-4340-85A3-A5531E510DB2}">
      <thm15:themeFamily xmlns:thm15="http://schemas.microsoft.com/office/thememl/2012/main" name="Presentatie (Hemelblauw) Rijksoverheid.potx" id="{15B8189C-70B6-495B-A12F-D051ECCE81E7}" vid="{026A48A1-20B6-4F5B-A0DC-944DEE4DF6BA}"/>
    </a:ext>
  </a:extLst>
</a:theme>
</file>

<file path=ppt/theme/theme2.xml><?xml version="1.0" encoding="utf-8"?>
<a:theme xmlns:a="http://schemas.openxmlformats.org/drawingml/2006/main" name="Kantoorthema">
  <a:themeElements>
    <a:clrScheme name="Notes colors">
      <a:dk1>
        <a:srgbClr val="154273"/>
      </a:dk1>
      <a:lt1>
        <a:srgbClr val="FFFFFF"/>
      </a:lt1>
      <a:dk2>
        <a:srgbClr val="007BC7"/>
      </a:dk2>
      <a:lt2>
        <a:srgbClr val="FFFFFF"/>
      </a:lt2>
      <a:accent1>
        <a:srgbClr val="007BC7"/>
      </a:accent1>
      <a:accent2>
        <a:srgbClr val="409CD5"/>
      </a:accent2>
      <a:accent3>
        <a:srgbClr val="66AFDD"/>
      </a:accent3>
      <a:accent4>
        <a:srgbClr val="8CC3E6"/>
      </a:accent4>
      <a:accent5>
        <a:srgbClr val="B2D7EE"/>
      </a:accent5>
      <a:accent6>
        <a:srgbClr val="D9EBF7"/>
      </a:accent6>
      <a:hlink>
        <a:srgbClr val="154273"/>
      </a:hlink>
      <a:folHlink>
        <a:srgbClr val="154273"/>
      </a:folHlink>
    </a:clrScheme>
    <a:fontScheme name="Notes fonts">
      <a:majorFont>
        <a:latin typeface="RijksSansT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ijksSansTT Light"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Handout colors">
      <a:dk1>
        <a:srgbClr val="154273"/>
      </a:dk1>
      <a:lt1>
        <a:srgbClr val="FFFFFF"/>
      </a:lt1>
      <a:dk2>
        <a:srgbClr val="007BC7"/>
      </a:dk2>
      <a:lt2>
        <a:srgbClr val="FFFFFF"/>
      </a:lt2>
      <a:accent1>
        <a:srgbClr val="007BC7"/>
      </a:accent1>
      <a:accent2>
        <a:srgbClr val="409CD5"/>
      </a:accent2>
      <a:accent3>
        <a:srgbClr val="66AFDD"/>
      </a:accent3>
      <a:accent4>
        <a:srgbClr val="8CC3E6"/>
      </a:accent4>
      <a:accent5>
        <a:srgbClr val="B2D7EE"/>
      </a:accent5>
      <a:accent6>
        <a:srgbClr val="D9EBF7"/>
      </a:accent6>
      <a:hlink>
        <a:srgbClr val="154273"/>
      </a:hlink>
      <a:folHlink>
        <a:srgbClr val="154273"/>
      </a:folHlink>
    </a:clrScheme>
    <a:fontScheme name="Handout fonts">
      <a:majorFont>
        <a:latin typeface="RijksSansT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ijksSansTT Light"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E99FAFCB66C749B0B930976CFF03F1" ma:contentTypeVersion="13" ma:contentTypeDescription="Create a new document." ma:contentTypeScope="" ma:versionID="8b21a03ee262f5d418c7a6aec851f9d9">
  <xsd:schema xmlns:xsd="http://www.w3.org/2001/XMLSchema" xmlns:xs="http://www.w3.org/2001/XMLSchema" xmlns:p="http://schemas.microsoft.com/office/2006/metadata/properties" xmlns:ns2="1144f896-65b4-499f-b31d-7fedda769928" xmlns:ns3="fb720a96-cf4f-4e92-afea-b8e98413be52" targetNamespace="http://schemas.microsoft.com/office/2006/metadata/properties" ma:root="true" ma:fieldsID="82ea8022986d354a1a84dca633212269" ns2:_="" ns3:_="">
    <xsd:import namespace="1144f896-65b4-499f-b31d-7fedda769928"/>
    <xsd:import namespace="fb720a96-cf4f-4e92-afea-b8e98413be5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44f896-65b4-499f-b31d-7fedda7699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93d800f-e742-450d-90ec-6bd8968dce0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b720a96-cf4f-4e92-afea-b8e98413be5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beb2f03-ef06-413d-80ad-819434dde027}" ma:internalName="TaxCatchAll" ma:showField="CatchAllData" ma:web="fb720a96-cf4f-4e92-afea-b8e98413be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b720a96-cf4f-4e92-afea-b8e98413be52" xsi:nil="true"/>
    <lcf76f155ced4ddcb4097134ff3c332f xmlns="1144f896-65b4-499f-b31d-7fedda76992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BBF1E35-4BB8-4A35-ADCF-03597E563C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44f896-65b4-499f-b31d-7fedda769928"/>
    <ds:schemaRef ds:uri="fb720a96-cf4f-4e92-afea-b8e98413be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9FFD994-5BC7-4B83-8D92-53AE66D1359C}">
  <ds:schemaRefs>
    <ds:schemaRef ds:uri="http://schemas.microsoft.com/sharepoint/v3/contenttype/forms"/>
  </ds:schemaRefs>
</ds:datastoreItem>
</file>

<file path=customXml/itemProps3.xml><?xml version="1.0" encoding="utf-8"?>
<ds:datastoreItem xmlns:ds="http://schemas.openxmlformats.org/officeDocument/2006/customXml" ds:itemID="{D817193C-2C1A-45CE-B5C7-94EB41CCD7D9}">
  <ds:schemaRefs>
    <ds:schemaRef ds:uri="http://purl.org/dc/dcmitype/"/>
    <ds:schemaRef ds:uri="1144f896-65b4-499f-b31d-7fedda769928"/>
    <ds:schemaRef ds:uri="http://schemas.microsoft.com/office/infopath/2007/PartnerControls"/>
    <ds:schemaRef ds:uri="http://schemas.openxmlformats.org/package/2006/metadata/core-properties"/>
    <ds:schemaRef ds:uri="http://www.w3.org/XML/1998/namespace"/>
    <ds:schemaRef ds:uri="http://purl.org/dc/terms/"/>
    <ds:schemaRef ds:uri="fb720a96-cf4f-4e92-afea-b8e98413be52"/>
    <ds:schemaRef ds:uri="http://purl.org/dc/elements/1.1/"/>
    <ds:schemaRef ds:uri="http://schemas.microsoft.com/office/2006/metadata/properties"/>
    <ds:schemaRef ds:uri="http://schemas.microsoft.com/office/2006/documentManagement/types"/>
  </ds:schemaRefs>
</ds:datastoreItem>
</file>

<file path=docProps/app.xml><?xml version="1.0" encoding="utf-8"?>
<Properties xmlns="http://schemas.openxmlformats.org/officeDocument/2006/extended-properties" xmlns:vt="http://schemas.openxmlformats.org/officeDocument/2006/docPropsVTypes">
  <Template>Huisstijl</Template>
  <TotalTime>8007</TotalTime>
  <Words>595</Words>
  <Application>Microsoft Office PowerPoint</Application>
  <PresentationFormat>Breedbeeld</PresentationFormat>
  <Paragraphs>50</Paragraphs>
  <Slides>6</Slides>
  <Notes>5</Notes>
  <HiddenSlides>1</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6</vt:i4>
      </vt:variant>
    </vt:vector>
  </HeadingPairs>
  <TitlesOfParts>
    <vt:vector size="14" baseType="lpstr">
      <vt:lpstr>RijksoverheidSerif</vt:lpstr>
      <vt:lpstr>RijksSansTT Light</vt:lpstr>
      <vt:lpstr>RijksSansVF</vt:lpstr>
      <vt:lpstr>RijksSansTT</vt:lpstr>
      <vt:lpstr>RijksoverheidSansHeadingTT</vt:lpstr>
      <vt:lpstr>Arial</vt:lpstr>
      <vt:lpstr>RijksSansTT ExtraBold</vt:lpstr>
      <vt:lpstr>Huisstijl</vt:lpstr>
      <vt:lpstr>Instructies (NB! Verwijder deze dia uit je presentatie)</vt:lpstr>
      <vt:lpstr>Wat kan uw kind van DUO krijgen?</vt:lpstr>
      <vt:lpstr>DUO</vt:lpstr>
      <vt:lpstr>Zit uw kind op de middelbare school?</vt:lpstr>
      <vt:lpstr>Gaat uw kind naar het mbo?</vt:lpstr>
      <vt:lpstr>Gaat uw kind naar het hoger onderwijs?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Marijn Bierhof</dc:creator>
  <cp:keywords/>
  <dc:description>Sjabloonversie: 2.1 -26 juni 2025_x000d_
Vormgeving: www.Today.nl_x000d_
Sjablonen: www.JoulesUnlimited.com</dc:description>
  <cp:lastModifiedBy>Bakkers, Ellen</cp:lastModifiedBy>
  <cp:revision>34</cp:revision>
  <dcterms:created xsi:type="dcterms:W3CDTF">2025-11-12T14:43:12Z</dcterms:created>
  <dcterms:modified xsi:type="dcterms:W3CDTF">2026-09-17T13:50:38Z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0x010100B5E99FAFCB66C749B0B930976CFF03F1</vt:lpwstr>
  </property>
  <property fmtid="{D5CDD505-2E9C-101B-9397-08002B2CF9AE}" pid="3" name="MediaServiceImageTags">
    <vt:lpwstr/>
  </property>
  <property fmtid="{D5CDD505-2E9C-101B-9397-08002B2CF9AE}" pid="4" name="MSIP_Label_8c2aa0ab-dfe4-4355-8e2e-793abbe5bac6_ContentBits">
    <vt:lpwstr>0</vt:lpwstr>
  </property>
  <property fmtid="{D5CDD505-2E9C-101B-9397-08002B2CF9AE}" pid="5" name="MSIP_Label_8c2aa0ab-dfe4-4355-8e2e-793abbe5bac6_Enabled">
    <vt:lpwstr>true</vt:lpwstr>
  </property>
  <property fmtid="{D5CDD505-2E9C-101B-9397-08002B2CF9AE}" pid="6" name="MSIP_Label_8c2aa0ab-dfe4-4355-8e2e-793abbe5bac6_SetDate">
    <vt:lpwstr>2025-11-19T13:09:09Z</vt:lpwstr>
  </property>
  <property fmtid="{D5CDD505-2E9C-101B-9397-08002B2CF9AE}" pid="7" name="MSIP_Label_8c2aa0ab-dfe4-4355-8e2e-793abbe5bac6_ActionId">
    <vt:lpwstr>12c96d48-7438-4097-840a-897e903754aa</vt:lpwstr>
  </property>
  <property fmtid="{D5CDD505-2E9C-101B-9397-08002B2CF9AE}" pid="8" name="MSIP_Label_8c2aa0ab-dfe4-4355-8e2e-793abbe5bac6_SiteId">
    <vt:lpwstr>b68c2ced-8d38-4920-966e-d2e010440020</vt:lpwstr>
  </property>
  <property fmtid="{D5CDD505-2E9C-101B-9397-08002B2CF9AE}" pid="9" name="MSIP_Label_8c2aa0ab-dfe4-4355-8e2e-793abbe5bac6_Method">
    <vt:lpwstr>Standard</vt:lpwstr>
  </property>
  <property fmtid="{D5CDD505-2E9C-101B-9397-08002B2CF9AE}" pid="10" name="MSIP_Label_8c2aa0ab-dfe4-4355-8e2e-793abbe5bac6_Name">
    <vt:lpwstr>Departement OCW</vt:lpwstr>
  </property>
  <property fmtid="{D5CDD505-2E9C-101B-9397-08002B2CF9AE}" pid="11" name="MSIP_Label_8c2aa0ab-dfe4-4355-8e2e-793abbe5bac6_Tag">
    <vt:lpwstr>10, 3, 0, 2</vt:lpwstr>
  </property>
</Properties>
</file>